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63" r:id="rId7"/>
    <p:sldId id="264" r:id="rId8"/>
    <p:sldId id="265" r:id="rId9"/>
    <p:sldId id="267" r:id="rId10"/>
    <p:sldId id="268" r:id="rId11"/>
    <p:sldId id="269" r:id="rId12"/>
    <p:sldId id="270" r:id="rId13"/>
    <p:sldId id="272"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5" d="100"/>
          <a:sy n="65" d="100"/>
        </p:scale>
        <p:origin x="78" y="9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B968-748A-4C05-85D7-68299D073E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PR"/>
          </a:p>
        </p:txBody>
      </p:sp>
      <p:sp>
        <p:nvSpPr>
          <p:cNvPr id="3" name="Subtitle 2">
            <a:extLst>
              <a:ext uri="{FF2B5EF4-FFF2-40B4-BE49-F238E27FC236}">
                <a16:creationId xmlns:a16="http://schemas.microsoft.com/office/drawing/2014/main" id="{364AA08B-E2C3-4A7B-A9CD-EEB621D663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PR"/>
          </a:p>
        </p:txBody>
      </p:sp>
      <p:sp>
        <p:nvSpPr>
          <p:cNvPr id="4" name="Date Placeholder 3">
            <a:extLst>
              <a:ext uri="{FF2B5EF4-FFF2-40B4-BE49-F238E27FC236}">
                <a16:creationId xmlns:a16="http://schemas.microsoft.com/office/drawing/2014/main" id="{03C0E09A-CE79-429D-9625-6E6DF4A62D41}"/>
              </a:ext>
            </a:extLst>
          </p:cNvPr>
          <p:cNvSpPr>
            <a:spLocks noGrp="1"/>
          </p:cNvSpPr>
          <p:nvPr>
            <p:ph type="dt" sz="half" idx="10"/>
          </p:nvPr>
        </p:nvSpPr>
        <p:spPr/>
        <p:txBody>
          <a:bodyPr/>
          <a:lstStyle/>
          <a:p>
            <a:fld id="{854FE0A5-DC83-407C-8203-ABC85EB9B150}" type="datetimeFigureOut">
              <a:rPr lang="es-PR" smtClean="0"/>
              <a:t>02/25/2021</a:t>
            </a:fld>
            <a:endParaRPr lang="es-PR"/>
          </a:p>
        </p:txBody>
      </p:sp>
      <p:sp>
        <p:nvSpPr>
          <p:cNvPr id="5" name="Footer Placeholder 4">
            <a:extLst>
              <a:ext uri="{FF2B5EF4-FFF2-40B4-BE49-F238E27FC236}">
                <a16:creationId xmlns:a16="http://schemas.microsoft.com/office/drawing/2014/main" id="{F6CD58E8-9CD9-421D-81F1-951392D36257}"/>
              </a:ext>
            </a:extLst>
          </p:cNvPr>
          <p:cNvSpPr>
            <a:spLocks noGrp="1"/>
          </p:cNvSpPr>
          <p:nvPr>
            <p:ph type="ftr" sz="quarter" idx="11"/>
          </p:nvPr>
        </p:nvSpPr>
        <p:spPr/>
        <p:txBody>
          <a:bodyPr/>
          <a:lstStyle/>
          <a:p>
            <a:endParaRPr lang="es-PR"/>
          </a:p>
        </p:txBody>
      </p:sp>
      <p:sp>
        <p:nvSpPr>
          <p:cNvPr id="6" name="Slide Number Placeholder 5">
            <a:extLst>
              <a:ext uri="{FF2B5EF4-FFF2-40B4-BE49-F238E27FC236}">
                <a16:creationId xmlns:a16="http://schemas.microsoft.com/office/drawing/2014/main" id="{15BF6DCE-5A36-467B-95BC-7B322A60E623}"/>
              </a:ext>
            </a:extLst>
          </p:cNvPr>
          <p:cNvSpPr>
            <a:spLocks noGrp="1"/>
          </p:cNvSpPr>
          <p:nvPr>
            <p:ph type="sldNum" sz="quarter" idx="12"/>
          </p:nvPr>
        </p:nvSpPr>
        <p:spPr/>
        <p:txBody>
          <a:bodyPr/>
          <a:lstStyle/>
          <a:p>
            <a:fld id="{66A3228E-4753-4BB8-BA1F-A797F652202E}" type="slidenum">
              <a:rPr lang="es-PR" smtClean="0"/>
              <a:t>‹#›</a:t>
            </a:fld>
            <a:endParaRPr lang="es-PR"/>
          </a:p>
        </p:txBody>
      </p:sp>
    </p:spTree>
    <p:extLst>
      <p:ext uri="{BB962C8B-B14F-4D97-AF65-F5344CB8AC3E}">
        <p14:creationId xmlns:p14="http://schemas.microsoft.com/office/powerpoint/2010/main" val="274525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186AE-887B-4642-B138-A6D49A37D96F}"/>
              </a:ext>
            </a:extLst>
          </p:cNvPr>
          <p:cNvSpPr>
            <a:spLocks noGrp="1"/>
          </p:cNvSpPr>
          <p:nvPr>
            <p:ph type="title"/>
          </p:nvPr>
        </p:nvSpPr>
        <p:spPr/>
        <p:txBody>
          <a:bodyPr/>
          <a:lstStyle/>
          <a:p>
            <a:r>
              <a:rPr lang="en-US"/>
              <a:t>Click to edit Master title style</a:t>
            </a:r>
            <a:endParaRPr lang="es-PR"/>
          </a:p>
        </p:txBody>
      </p:sp>
      <p:sp>
        <p:nvSpPr>
          <p:cNvPr id="3" name="Vertical Text Placeholder 2">
            <a:extLst>
              <a:ext uri="{FF2B5EF4-FFF2-40B4-BE49-F238E27FC236}">
                <a16:creationId xmlns:a16="http://schemas.microsoft.com/office/drawing/2014/main" id="{BB4F1FD0-7903-4217-BE19-4107D59720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a:extLst>
              <a:ext uri="{FF2B5EF4-FFF2-40B4-BE49-F238E27FC236}">
                <a16:creationId xmlns:a16="http://schemas.microsoft.com/office/drawing/2014/main" id="{84784B2C-7EB7-403C-8C67-FDC9FA6C6809}"/>
              </a:ext>
            </a:extLst>
          </p:cNvPr>
          <p:cNvSpPr>
            <a:spLocks noGrp="1"/>
          </p:cNvSpPr>
          <p:nvPr>
            <p:ph type="dt" sz="half" idx="10"/>
          </p:nvPr>
        </p:nvSpPr>
        <p:spPr/>
        <p:txBody>
          <a:bodyPr/>
          <a:lstStyle/>
          <a:p>
            <a:fld id="{854FE0A5-DC83-407C-8203-ABC85EB9B150}" type="datetimeFigureOut">
              <a:rPr lang="es-PR" smtClean="0"/>
              <a:t>02/25/2021</a:t>
            </a:fld>
            <a:endParaRPr lang="es-PR"/>
          </a:p>
        </p:txBody>
      </p:sp>
      <p:sp>
        <p:nvSpPr>
          <p:cNvPr id="5" name="Footer Placeholder 4">
            <a:extLst>
              <a:ext uri="{FF2B5EF4-FFF2-40B4-BE49-F238E27FC236}">
                <a16:creationId xmlns:a16="http://schemas.microsoft.com/office/drawing/2014/main" id="{26EDF7F7-68C9-4A66-8F55-B1A514EC91CD}"/>
              </a:ext>
            </a:extLst>
          </p:cNvPr>
          <p:cNvSpPr>
            <a:spLocks noGrp="1"/>
          </p:cNvSpPr>
          <p:nvPr>
            <p:ph type="ftr" sz="quarter" idx="11"/>
          </p:nvPr>
        </p:nvSpPr>
        <p:spPr/>
        <p:txBody>
          <a:bodyPr/>
          <a:lstStyle/>
          <a:p>
            <a:endParaRPr lang="es-PR"/>
          </a:p>
        </p:txBody>
      </p:sp>
      <p:sp>
        <p:nvSpPr>
          <p:cNvPr id="6" name="Slide Number Placeholder 5">
            <a:extLst>
              <a:ext uri="{FF2B5EF4-FFF2-40B4-BE49-F238E27FC236}">
                <a16:creationId xmlns:a16="http://schemas.microsoft.com/office/drawing/2014/main" id="{A7C34904-9AE6-4378-8382-B2B1A96A7691}"/>
              </a:ext>
            </a:extLst>
          </p:cNvPr>
          <p:cNvSpPr>
            <a:spLocks noGrp="1"/>
          </p:cNvSpPr>
          <p:nvPr>
            <p:ph type="sldNum" sz="quarter" idx="12"/>
          </p:nvPr>
        </p:nvSpPr>
        <p:spPr/>
        <p:txBody>
          <a:bodyPr/>
          <a:lstStyle/>
          <a:p>
            <a:fld id="{66A3228E-4753-4BB8-BA1F-A797F652202E}" type="slidenum">
              <a:rPr lang="es-PR" smtClean="0"/>
              <a:t>‹#›</a:t>
            </a:fld>
            <a:endParaRPr lang="es-PR"/>
          </a:p>
        </p:txBody>
      </p:sp>
    </p:spTree>
    <p:extLst>
      <p:ext uri="{BB962C8B-B14F-4D97-AF65-F5344CB8AC3E}">
        <p14:creationId xmlns:p14="http://schemas.microsoft.com/office/powerpoint/2010/main" val="294613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93307E-9DA1-4413-893E-BD65986147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PR"/>
          </a:p>
        </p:txBody>
      </p:sp>
      <p:sp>
        <p:nvSpPr>
          <p:cNvPr id="3" name="Vertical Text Placeholder 2">
            <a:extLst>
              <a:ext uri="{FF2B5EF4-FFF2-40B4-BE49-F238E27FC236}">
                <a16:creationId xmlns:a16="http://schemas.microsoft.com/office/drawing/2014/main" id="{2B1B3420-3A71-4C85-853F-747E2CD853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a:extLst>
              <a:ext uri="{FF2B5EF4-FFF2-40B4-BE49-F238E27FC236}">
                <a16:creationId xmlns:a16="http://schemas.microsoft.com/office/drawing/2014/main" id="{6DC39388-E6B0-42EC-8987-CD7910331DCD}"/>
              </a:ext>
            </a:extLst>
          </p:cNvPr>
          <p:cNvSpPr>
            <a:spLocks noGrp="1"/>
          </p:cNvSpPr>
          <p:nvPr>
            <p:ph type="dt" sz="half" idx="10"/>
          </p:nvPr>
        </p:nvSpPr>
        <p:spPr/>
        <p:txBody>
          <a:bodyPr/>
          <a:lstStyle/>
          <a:p>
            <a:fld id="{854FE0A5-DC83-407C-8203-ABC85EB9B150}" type="datetimeFigureOut">
              <a:rPr lang="es-PR" smtClean="0"/>
              <a:t>02/25/2021</a:t>
            </a:fld>
            <a:endParaRPr lang="es-PR"/>
          </a:p>
        </p:txBody>
      </p:sp>
      <p:sp>
        <p:nvSpPr>
          <p:cNvPr id="5" name="Footer Placeholder 4">
            <a:extLst>
              <a:ext uri="{FF2B5EF4-FFF2-40B4-BE49-F238E27FC236}">
                <a16:creationId xmlns:a16="http://schemas.microsoft.com/office/drawing/2014/main" id="{B26CEEDE-BA02-4538-B4AF-9E66363A8C08}"/>
              </a:ext>
            </a:extLst>
          </p:cNvPr>
          <p:cNvSpPr>
            <a:spLocks noGrp="1"/>
          </p:cNvSpPr>
          <p:nvPr>
            <p:ph type="ftr" sz="quarter" idx="11"/>
          </p:nvPr>
        </p:nvSpPr>
        <p:spPr/>
        <p:txBody>
          <a:bodyPr/>
          <a:lstStyle/>
          <a:p>
            <a:endParaRPr lang="es-PR"/>
          </a:p>
        </p:txBody>
      </p:sp>
      <p:sp>
        <p:nvSpPr>
          <p:cNvPr id="6" name="Slide Number Placeholder 5">
            <a:extLst>
              <a:ext uri="{FF2B5EF4-FFF2-40B4-BE49-F238E27FC236}">
                <a16:creationId xmlns:a16="http://schemas.microsoft.com/office/drawing/2014/main" id="{B68AB0B9-FDD3-48CE-B081-1E435A90015D}"/>
              </a:ext>
            </a:extLst>
          </p:cNvPr>
          <p:cNvSpPr>
            <a:spLocks noGrp="1"/>
          </p:cNvSpPr>
          <p:nvPr>
            <p:ph type="sldNum" sz="quarter" idx="12"/>
          </p:nvPr>
        </p:nvSpPr>
        <p:spPr/>
        <p:txBody>
          <a:bodyPr/>
          <a:lstStyle/>
          <a:p>
            <a:fld id="{66A3228E-4753-4BB8-BA1F-A797F652202E}" type="slidenum">
              <a:rPr lang="es-PR" smtClean="0"/>
              <a:t>‹#›</a:t>
            </a:fld>
            <a:endParaRPr lang="es-PR"/>
          </a:p>
        </p:txBody>
      </p:sp>
    </p:spTree>
    <p:extLst>
      <p:ext uri="{BB962C8B-B14F-4D97-AF65-F5344CB8AC3E}">
        <p14:creationId xmlns:p14="http://schemas.microsoft.com/office/powerpoint/2010/main" val="322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149D9-CE95-4A5B-9511-6FFA7DD06A08}"/>
              </a:ext>
            </a:extLst>
          </p:cNvPr>
          <p:cNvSpPr>
            <a:spLocks noGrp="1"/>
          </p:cNvSpPr>
          <p:nvPr>
            <p:ph type="title"/>
          </p:nvPr>
        </p:nvSpPr>
        <p:spPr/>
        <p:txBody>
          <a:bodyPr/>
          <a:lstStyle/>
          <a:p>
            <a:r>
              <a:rPr lang="en-US"/>
              <a:t>Click to edit Master title style</a:t>
            </a:r>
            <a:endParaRPr lang="es-PR"/>
          </a:p>
        </p:txBody>
      </p:sp>
      <p:sp>
        <p:nvSpPr>
          <p:cNvPr id="3" name="Content Placeholder 2">
            <a:extLst>
              <a:ext uri="{FF2B5EF4-FFF2-40B4-BE49-F238E27FC236}">
                <a16:creationId xmlns:a16="http://schemas.microsoft.com/office/drawing/2014/main" id="{EFCA13A7-8AE2-449E-9247-962467ABE7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a:extLst>
              <a:ext uri="{FF2B5EF4-FFF2-40B4-BE49-F238E27FC236}">
                <a16:creationId xmlns:a16="http://schemas.microsoft.com/office/drawing/2014/main" id="{9D3D1514-FF34-4702-B385-E5D5457F2C96}"/>
              </a:ext>
            </a:extLst>
          </p:cNvPr>
          <p:cNvSpPr>
            <a:spLocks noGrp="1"/>
          </p:cNvSpPr>
          <p:nvPr>
            <p:ph type="dt" sz="half" idx="10"/>
          </p:nvPr>
        </p:nvSpPr>
        <p:spPr/>
        <p:txBody>
          <a:bodyPr/>
          <a:lstStyle/>
          <a:p>
            <a:fld id="{854FE0A5-DC83-407C-8203-ABC85EB9B150}" type="datetimeFigureOut">
              <a:rPr lang="es-PR" smtClean="0"/>
              <a:t>02/25/2021</a:t>
            </a:fld>
            <a:endParaRPr lang="es-PR"/>
          </a:p>
        </p:txBody>
      </p:sp>
      <p:sp>
        <p:nvSpPr>
          <p:cNvPr id="5" name="Footer Placeholder 4">
            <a:extLst>
              <a:ext uri="{FF2B5EF4-FFF2-40B4-BE49-F238E27FC236}">
                <a16:creationId xmlns:a16="http://schemas.microsoft.com/office/drawing/2014/main" id="{77BB26B0-1310-4CA0-AD26-DCEC2516B500}"/>
              </a:ext>
            </a:extLst>
          </p:cNvPr>
          <p:cNvSpPr>
            <a:spLocks noGrp="1"/>
          </p:cNvSpPr>
          <p:nvPr>
            <p:ph type="ftr" sz="quarter" idx="11"/>
          </p:nvPr>
        </p:nvSpPr>
        <p:spPr/>
        <p:txBody>
          <a:bodyPr/>
          <a:lstStyle/>
          <a:p>
            <a:endParaRPr lang="es-PR"/>
          </a:p>
        </p:txBody>
      </p:sp>
      <p:sp>
        <p:nvSpPr>
          <p:cNvPr id="6" name="Slide Number Placeholder 5">
            <a:extLst>
              <a:ext uri="{FF2B5EF4-FFF2-40B4-BE49-F238E27FC236}">
                <a16:creationId xmlns:a16="http://schemas.microsoft.com/office/drawing/2014/main" id="{AA62FB57-7593-4A94-9497-CDC5C4BF896C}"/>
              </a:ext>
            </a:extLst>
          </p:cNvPr>
          <p:cNvSpPr>
            <a:spLocks noGrp="1"/>
          </p:cNvSpPr>
          <p:nvPr>
            <p:ph type="sldNum" sz="quarter" idx="12"/>
          </p:nvPr>
        </p:nvSpPr>
        <p:spPr/>
        <p:txBody>
          <a:bodyPr/>
          <a:lstStyle/>
          <a:p>
            <a:fld id="{66A3228E-4753-4BB8-BA1F-A797F652202E}" type="slidenum">
              <a:rPr lang="es-PR" smtClean="0"/>
              <a:t>‹#›</a:t>
            </a:fld>
            <a:endParaRPr lang="es-PR"/>
          </a:p>
        </p:txBody>
      </p:sp>
    </p:spTree>
    <p:extLst>
      <p:ext uri="{BB962C8B-B14F-4D97-AF65-F5344CB8AC3E}">
        <p14:creationId xmlns:p14="http://schemas.microsoft.com/office/powerpoint/2010/main" val="1400110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D890E-3167-4EFE-A716-429BD8DF34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PR"/>
          </a:p>
        </p:txBody>
      </p:sp>
      <p:sp>
        <p:nvSpPr>
          <p:cNvPr id="3" name="Text Placeholder 2">
            <a:extLst>
              <a:ext uri="{FF2B5EF4-FFF2-40B4-BE49-F238E27FC236}">
                <a16:creationId xmlns:a16="http://schemas.microsoft.com/office/drawing/2014/main" id="{0C85A9C2-6C00-4301-8185-51564DFCCF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FB8468-A31C-495A-B43C-B78CDC8FED3F}"/>
              </a:ext>
            </a:extLst>
          </p:cNvPr>
          <p:cNvSpPr>
            <a:spLocks noGrp="1"/>
          </p:cNvSpPr>
          <p:nvPr>
            <p:ph type="dt" sz="half" idx="10"/>
          </p:nvPr>
        </p:nvSpPr>
        <p:spPr/>
        <p:txBody>
          <a:bodyPr/>
          <a:lstStyle/>
          <a:p>
            <a:fld id="{854FE0A5-DC83-407C-8203-ABC85EB9B150}" type="datetimeFigureOut">
              <a:rPr lang="es-PR" smtClean="0"/>
              <a:t>02/25/2021</a:t>
            </a:fld>
            <a:endParaRPr lang="es-PR"/>
          </a:p>
        </p:txBody>
      </p:sp>
      <p:sp>
        <p:nvSpPr>
          <p:cNvPr id="5" name="Footer Placeholder 4">
            <a:extLst>
              <a:ext uri="{FF2B5EF4-FFF2-40B4-BE49-F238E27FC236}">
                <a16:creationId xmlns:a16="http://schemas.microsoft.com/office/drawing/2014/main" id="{DDFE6DDD-1E7E-4BC4-B3F5-4D8BB3A7C4BC}"/>
              </a:ext>
            </a:extLst>
          </p:cNvPr>
          <p:cNvSpPr>
            <a:spLocks noGrp="1"/>
          </p:cNvSpPr>
          <p:nvPr>
            <p:ph type="ftr" sz="quarter" idx="11"/>
          </p:nvPr>
        </p:nvSpPr>
        <p:spPr/>
        <p:txBody>
          <a:bodyPr/>
          <a:lstStyle/>
          <a:p>
            <a:endParaRPr lang="es-PR"/>
          </a:p>
        </p:txBody>
      </p:sp>
      <p:sp>
        <p:nvSpPr>
          <p:cNvPr id="6" name="Slide Number Placeholder 5">
            <a:extLst>
              <a:ext uri="{FF2B5EF4-FFF2-40B4-BE49-F238E27FC236}">
                <a16:creationId xmlns:a16="http://schemas.microsoft.com/office/drawing/2014/main" id="{4DAAE5E6-AD68-4F4D-A091-B62FFFBE711F}"/>
              </a:ext>
            </a:extLst>
          </p:cNvPr>
          <p:cNvSpPr>
            <a:spLocks noGrp="1"/>
          </p:cNvSpPr>
          <p:nvPr>
            <p:ph type="sldNum" sz="quarter" idx="12"/>
          </p:nvPr>
        </p:nvSpPr>
        <p:spPr/>
        <p:txBody>
          <a:bodyPr/>
          <a:lstStyle/>
          <a:p>
            <a:fld id="{66A3228E-4753-4BB8-BA1F-A797F652202E}" type="slidenum">
              <a:rPr lang="es-PR" smtClean="0"/>
              <a:t>‹#›</a:t>
            </a:fld>
            <a:endParaRPr lang="es-PR"/>
          </a:p>
        </p:txBody>
      </p:sp>
    </p:spTree>
    <p:extLst>
      <p:ext uri="{BB962C8B-B14F-4D97-AF65-F5344CB8AC3E}">
        <p14:creationId xmlns:p14="http://schemas.microsoft.com/office/powerpoint/2010/main" val="368474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F0F8-6A73-43E3-8EF6-3C5CA52A4184}"/>
              </a:ext>
            </a:extLst>
          </p:cNvPr>
          <p:cNvSpPr>
            <a:spLocks noGrp="1"/>
          </p:cNvSpPr>
          <p:nvPr>
            <p:ph type="title"/>
          </p:nvPr>
        </p:nvSpPr>
        <p:spPr/>
        <p:txBody>
          <a:bodyPr/>
          <a:lstStyle/>
          <a:p>
            <a:r>
              <a:rPr lang="en-US"/>
              <a:t>Click to edit Master title style</a:t>
            </a:r>
            <a:endParaRPr lang="es-PR"/>
          </a:p>
        </p:txBody>
      </p:sp>
      <p:sp>
        <p:nvSpPr>
          <p:cNvPr id="3" name="Content Placeholder 2">
            <a:extLst>
              <a:ext uri="{FF2B5EF4-FFF2-40B4-BE49-F238E27FC236}">
                <a16:creationId xmlns:a16="http://schemas.microsoft.com/office/drawing/2014/main" id="{33B5F8FE-E99A-4C9F-A534-172921793F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Content Placeholder 3">
            <a:extLst>
              <a:ext uri="{FF2B5EF4-FFF2-40B4-BE49-F238E27FC236}">
                <a16:creationId xmlns:a16="http://schemas.microsoft.com/office/drawing/2014/main" id="{7F46CC08-B1F2-4097-AB9D-BB0662E5A0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5" name="Date Placeholder 4">
            <a:extLst>
              <a:ext uri="{FF2B5EF4-FFF2-40B4-BE49-F238E27FC236}">
                <a16:creationId xmlns:a16="http://schemas.microsoft.com/office/drawing/2014/main" id="{08773058-62DD-4836-B545-ED783ACA748D}"/>
              </a:ext>
            </a:extLst>
          </p:cNvPr>
          <p:cNvSpPr>
            <a:spLocks noGrp="1"/>
          </p:cNvSpPr>
          <p:nvPr>
            <p:ph type="dt" sz="half" idx="10"/>
          </p:nvPr>
        </p:nvSpPr>
        <p:spPr/>
        <p:txBody>
          <a:bodyPr/>
          <a:lstStyle/>
          <a:p>
            <a:fld id="{854FE0A5-DC83-407C-8203-ABC85EB9B150}" type="datetimeFigureOut">
              <a:rPr lang="es-PR" smtClean="0"/>
              <a:t>02/25/2021</a:t>
            </a:fld>
            <a:endParaRPr lang="es-PR"/>
          </a:p>
        </p:txBody>
      </p:sp>
      <p:sp>
        <p:nvSpPr>
          <p:cNvPr id="6" name="Footer Placeholder 5">
            <a:extLst>
              <a:ext uri="{FF2B5EF4-FFF2-40B4-BE49-F238E27FC236}">
                <a16:creationId xmlns:a16="http://schemas.microsoft.com/office/drawing/2014/main" id="{C34FB266-8CEF-462A-A82B-642CC57AC230}"/>
              </a:ext>
            </a:extLst>
          </p:cNvPr>
          <p:cNvSpPr>
            <a:spLocks noGrp="1"/>
          </p:cNvSpPr>
          <p:nvPr>
            <p:ph type="ftr" sz="quarter" idx="11"/>
          </p:nvPr>
        </p:nvSpPr>
        <p:spPr/>
        <p:txBody>
          <a:bodyPr/>
          <a:lstStyle/>
          <a:p>
            <a:endParaRPr lang="es-PR"/>
          </a:p>
        </p:txBody>
      </p:sp>
      <p:sp>
        <p:nvSpPr>
          <p:cNvPr id="7" name="Slide Number Placeholder 6">
            <a:extLst>
              <a:ext uri="{FF2B5EF4-FFF2-40B4-BE49-F238E27FC236}">
                <a16:creationId xmlns:a16="http://schemas.microsoft.com/office/drawing/2014/main" id="{3A37945C-A750-4DD1-93B8-00C7100DD360}"/>
              </a:ext>
            </a:extLst>
          </p:cNvPr>
          <p:cNvSpPr>
            <a:spLocks noGrp="1"/>
          </p:cNvSpPr>
          <p:nvPr>
            <p:ph type="sldNum" sz="quarter" idx="12"/>
          </p:nvPr>
        </p:nvSpPr>
        <p:spPr/>
        <p:txBody>
          <a:bodyPr/>
          <a:lstStyle/>
          <a:p>
            <a:fld id="{66A3228E-4753-4BB8-BA1F-A797F652202E}" type="slidenum">
              <a:rPr lang="es-PR" smtClean="0"/>
              <a:t>‹#›</a:t>
            </a:fld>
            <a:endParaRPr lang="es-PR"/>
          </a:p>
        </p:txBody>
      </p:sp>
    </p:spTree>
    <p:extLst>
      <p:ext uri="{BB962C8B-B14F-4D97-AF65-F5344CB8AC3E}">
        <p14:creationId xmlns:p14="http://schemas.microsoft.com/office/powerpoint/2010/main" val="344455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7E67-1D80-4A15-A805-B845227114F2}"/>
              </a:ext>
            </a:extLst>
          </p:cNvPr>
          <p:cNvSpPr>
            <a:spLocks noGrp="1"/>
          </p:cNvSpPr>
          <p:nvPr>
            <p:ph type="title"/>
          </p:nvPr>
        </p:nvSpPr>
        <p:spPr>
          <a:xfrm>
            <a:off x="839788" y="365125"/>
            <a:ext cx="10515600" cy="1325563"/>
          </a:xfrm>
        </p:spPr>
        <p:txBody>
          <a:bodyPr/>
          <a:lstStyle/>
          <a:p>
            <a:r>
              <a:rPr lang="en-US"/>
              <a:t>Click to edit Master title style</a:t>
            </a:r>
            <a:endParaRPr lang="es-PR"/>
          </a:p>
        </p:txBody>
      </p:sp>
      <p:sp>
        <p:nvSpPr>
          <p:cNvPr id="3" name="Text Placeholder 2">
            <a:extLst>
              <a:ext uri="{FF2B5EF4-FFF2-40B4-BE49-F238E27FC236}">
                <a16:creationId xmlns:a16="http://schemas.microsoft.com/office/drawing/2014/main" id="{CA54BC0D-C3E8-4196-B853-F2D9696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9E662A-094E-424E-9861-3E74E41F75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5" name="Text Placeholder 4">
            <a:extLst>
              <a:ext uri="{FF2B5EF4-FFF2-40B4-BE49-F238E27FC236}">
                <a16:creationId xmlns:a16="http://schemas.microsoft.com/office/drawing/2014/main" id="{6F3A4C57-30ED-4CEB-A045-5C31499660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5B2678-83CC-4B71-9C08-9941D16F35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7" name="Date Placeholder 6">
            <a:extLst>
              <a:ext uri="{FF2B5EF4-FFF2-40B4-BE49-F238E27FC236}">
                <a16:creationId xmlns:a16="http://schemas.microsoft.com/office/drawing/2014/main" id="{CF1BEA2D-C162-4102-824A-3CF912AA3BC3}"/>
              </a:ext>
            </a:extLst>
          </p:cNvPr>
          <p:cNvSpPr>
            <a:spLocks noGrp="1"/>
          </p:cNvSpPr>
          <p:nvPr>
            <p:ph type="dt" sz="half" idx="10"/>
          </p:nvPr>
        </p:nvSpPr>
        <p:spPr/>
        <p:txBody>
          <a:bodyPr/>
          <a:lstStyle/>
          <a:p>
            <a:fld id="{854FE0A5-DC83-407C-8203-ABC85EB9B150}" type="datetimeFigureOut">
              <a:rPr lang="es-PR" smtClean="0"/>
              <a:t>02/25/2021</a:t>
            </a:fld>
            <a:endParaRPr lang="es-PR"/>
          </a:p>
        </p:txBody>
      </p:sp>
      <p:sp>
        <p:nvSpPr>
          <p:cNvPr id="8" name="Footer Placeholder 7">
            <a:extLst>
              <a:ext uri="{FF2B5EF4-FFF2-40B4-BE49-F238E27FC236}">
                <a16:creationId xmlns:a16="http://schemas.microsoft.com/office/drawing/2014/main" id="{9A7AD5B5-0029-41EA-82CE-D6D70AED263D}"/>
              </a:ext>
            </a:extLst>
          </p:cNvPr>
          <p:cNvSpPr>
            <a:spLocks noGrp="1"/>
          </p:cNvSpPr>
          <p:nvPr>
            <p:ph type="ftr" sz="quarter" idx="11"/>
          </p:nvPr>
        </p:nvSpPr>
        <p:spPr/>
        <p:txBody>
          <a:bodyPr/>
          <a:lstStyle/>
          <a:p>
            <a:endParaRPr lang="es-PR"/>
          </a:p>
        </p:txBody>
      </p:sp>
      <p:sp>
        <p:nvSpPr>
          <p:cNvPr id="9" name="Slide Number Placeholder 8">
            <a:extLst>
              <a:ext uri="{FF2B5EF4-FFF2-40B4-BE49-F238E27FC236}">
                <a16:creationId xmlns:a16="http://schemas.microsoft.com/office/drawing/2014/main" id="{2A9B436A-EEE3-492A-BBE5-24EE304C46E4}"/>
              </a:ext>
            </a:extLst>
          </p:cNvPr>
          <p:cNvSpPr>
            <a:spLocks noGrp="1"/>
          </p:cNvSpPr>
          <p:nvPr>
            <p:ph type="sldNum" sz="quarter" idx="12"/>
          </p:nvPr>
        </p:nvSpPr>
        <p:spPr/>
        <p:txBody>
          <a:bodyPr/>
          <a:lstStyle/>
          <a:p>
            <a:fld id="{66A3228E-4753-4BB8-BA1F-A797F652202E}" type="slidenum">
              <a:rPr lang="es-PR" smtClean="0"/>
              <a:t>‹#›</a:t>
            </a:fld>
            <a:endParaRPr lang="es-PR"/>
          </a:p>
        </p:txBody>
      </p:sp>
    </p:spTree>
    <p:extLst>
      <p:ext uri="{BB962C8B-B14F-4D97-AF65-F5344CB8AC3E}">
        <p14:creationId xmlns:p14="http://schemas.microsoft.com/office/powerpoint/2010/main" val="253993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E202F-A402-45F8-B6FD-0D19963C1C25}"/>
              </a:ext>
            </a:extLst>
          </p:cNvPr>
          <p:cNvSpPr>
            <a:spLocks noGrp="1"/>
          </p:cNvSpPr>
          <p:nvPr>
            <p:ph type="title"/>
          </p:nvPr>
        </p:nvSpPr>
        <p:spPr/>
        <p:txBody>
          <a:bodyPr/>
          <a:lstStyle/>
          <a:p>
            <a:r>
              <a:rPr lang="en-US"/>
              <a:t>Click to edit Master title style</a:t>
            </a:r>
            <a:endParaRPr lang="es-PR"/>
          </a:p>
        </p:txBody>
      </p:sp>
      <p:sp>
        <p:nvSpPr>
          <p:cNvPr id="3" name="Date Placeholder 2">
            <a:extLst>
              <a:ext uri="{FF2B5EF4-FFF2-40B4-BE49-F238E27FC236}">
                <a16:creationId xmlns:a16="http://schemas.microsoft.com/office/drawing/2014/main" id="{0FDD33AC-7AE4-41DF-A4AB-382EC3ACD48C}"/>
              </a:ext>
            </a:extLst>
          </p:cNvPr>
          <p:cNvSpPr>
            <a:spLocks noGrp="1"/>
          </p:cNvSpPr>
          <p:nvPr>
            <p:ph type="dt" sz="half" idx="10"/>
          </p:nvPr>
        </p:nvSpPr>
        <p:spPr/>
        <p:txBody>
          <a:bodyPr/>
          <a:lstStyle/>
          <a:p>
            <a:fld id="{854FE0A5-DC83-407C-8203-ABC85EB9B150}" type="datetimeFigureOut">
              <a:rPr lang="es-PR" smtClean="0"/>
              <a:t>02/25/2021</a:t>
            </a:fld>
            <a:endParaRPr lang="es-PR"/>
          </a:p>
        </p:txBody>
      </p:sp>
      <p:sp>
        <p:nvSpPr>
          <p:cNvPr id="4" name="Footer Placeholder 3">
            <a:extLst>
              <a:ext uri="{FF2B5EF4-FFF2-40B4-BE49-F238E27FC236}">
                <a16:creationId xmlns:a16="http://schemas.microsoft.com/office/drawing/2014/main" id="{2812E47F-A5FE-4E66-AA12-36C3F937DB9E}"/>
              </a:ext>
            </a:extLst>
          </p:cNvPr>
          <p:cNvSpPr>
            <a:spLocks noGrp="1"/>
          </p:cNvSpPr>
          <p:nvPr>
            <p:ph type="ftr" sz="quarter" idx="11"/>
          </p:nvPr>
        </p:nvSpPr>
        <p:spPr/>
        <p:txBody>
          <a:bodyPr/>
          <a:lstStyle/>
          <a:p>
            <a:endParaRPr lang="es-PR"/>
          </a:p>
        </p:txBody>
      </p:sp>
      <p:sp>
        <p:nvSpPr>
          <p:cNvPr id="5" name="Slide Number Placeholder 4">
            <a:extLst>
              <a:ext uri="{FF2B5EF4-FFF2-40B4-BE49-F238E27FC236}">
                <a16:creationId xmlns:a16="http://schemas.microsoft.com/office/drawing/2014/main" id="{1AF714DC-00F2-4F69-B2DE-ACE35A0D7CAB}"/>
              </a:ext>
            </a:extLst>
          </p:cNvPr>
          <p:cNvSpPr>
            <a:spLocks noGrp="1"/>
          </p:cNvSpPr>
          <p:nvPr>
            <p:ph type="sldNum" sz="quarter" idx="12"/>
          </p:nvPr>
        </p:nvSpPr>
        <p:spPr/>
        <p:txBody>
          <a:bodyPr/>
          <a:lstStyle/>
          <a:p>
            <a:fld id="{66A3228E-4753-4BB8-BA1F-A797F652202E}" type="slidenum">
              <a:rPr lang="es-PR" smtClean="0"/>
              <a:t>‹#›</a:t>
            </a:fld>
            <a:endParaRPr lang="es-PR"/>
          </a:p>
        </p:txBody>
      </p:sp>
    </p:spTree>
    <p:extLst>
      <p:ext uri="{BB962C8B-B14F-4D97-AF65-F5344CB8AC3E}">
        <p14:creationId xmlns:p14="http://schemas.microsoft.com/office/powerpoint/2010/main" val="197926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2FE229-1F81-478D-A63F-9E87E5698843}"/>
              </a:ext>
            </a:extLst>
          </p:cNvPr>
          <p:cNvSpPr>
            <a:spLocks noGrp="1"/>
          </p:cNvSpPr>
          <p:nvPr>
            <p:ph type="dt" sz="half" idx="10"/>
          </p:nvPr>
        </p:nvSpPr>
        <p:spPr/>
        <p:txBody>
          <a:bodyPr/>
          <a:lstStyle/>
          <a:p>
            <a:fld id="{854FE0A5-DC83-407C-8203-ABC85EB9B150}" type="datetimeFigureOut">
              <a:rPr lang="es-PR" smtClean="0"/>
              <a:t>02/25/2021</a:t>
            </a:fld>
            <a:endParaRPr lang="es-PR"/>
          </a:p>
        </p:txBody>
      </p:sp>
      <p:sp>
        <p:nvSpPr>
          <p:cNvPr id="3" name="Footer Placeholder 2">
            <a:extLst>
              <a:ext uri="{FF2B5EF4-FFF2-40B4-BE49-F238E27FC236}">
                <a16:creationId xmlns:a16="http://schemas.microsoft.com/office/drawing/2014/main" id="{DDACD682-CEFD-4264-86A1-DEE926467028}"/>
              </a:ext>
            </a:extLst>
          </p:cNvPr>
          <p:cNvSpPr>
            <a:spLocks noGrp="1"/>
          </p:cNvSpPr>
          <p:nvPr>
            <p:ph type="ftr" sz="quarter" idx="11"/>
          </p:nvPr>
        </p:nvSpPr>
        <p:spPr/>
        <p:txBody>
          <a:bodyPr/>
          <a:lstStyle/>
          <a:p>
            <a:endParaRPr lang="es-PR"/>
          </a:p>
        </p:txBody>
      </p:sp>
      <p:sp>
        <p:nvSpPr>
          <p:cNvPr id="4" name="Slide Number Placeholder 3">
            <a:extLst>
              <a:ext uri="{FF2B5EF4-FFF2-40B4-BE49-F238E27FC236}">
                <a16:creationId xmlns:a16="http://schemas.microsoft.com/office/drawing/2014/main" id="{1D40341E-E628-4293-9FAA-669ABC067F18}"/>
              </a:ext>
            </a:extLst>
          </p:cNvPr>
          <p:cNvSpPr>
            <a:spLocks noGrp="1"/>
          </p:cNvSpPr>
          <p:nvPr>
            <p:ph type="sldNum" sz="quarter" idx="12"/>
          </p:nvPr>
        </p:nvSpPr>
        <p:spPr/>
        <p:txBody>
          <a:bodyPr/>
          <a:lstStyle/>
          <a:p>
            <a:fld id="{66A3228E-4753-4BB8-BA1F-A797F652202E}" type="slidenum">
              <a:rPr lang="es-PR" smtClean="0"/>
              <a:t>‹#›</a:t>
            </a:fld>
            <a:endParaRPr lang="es-PR"/>
          </a:p>
        </p:txBody>
      </p:sp>
    </p:spTree>
    <p:extLst>
      <p:ext uri="{BB962C8B-B14F-4D97-AF65-F5344CB8AC3E}">
        <p14:creationId xmlns:p14="http://schemas.microsoft.com/office/powerpoint/2010/main" val="369885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E007-13D1-4E96-8972-027BF2E676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PR"/>
          </a:p>
        </p:txBody>
      </p:sp>
      <p:sp>
        <p:nvSpPr>
          <p:cNvPr id="3" name="Content Placeholder 2">
            <a:extLst>
              <a:ext uri="{FF2B5EF4-FFF2-40B4-BE49-F238E27FC236}">
                <a16:creationId xmlns:a16="http://schemas.microsoft.com/office/drawing/2014/main" id="{0B302148-3155-42B9-8E62-1D0D7AA8A2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Text Placeholder 3">
            <a:extLst>
              <a:ext uri="{FF2B5EF4-FFF2-40B4-BE49-F238E27FC236}">
                <a16:creationId xmlns:a16="http://schemas.microsoft.com/office/drawing/2014/main" id="{E5ABC3DC-E5DF-4146-BA1B-BFADA01E3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6FB879-34D1-494C-A6EA-2089ACE849B1}"/>
              </a:ext>
            </a:extLst>
          </p:cNvPr>
          <p:cNvSpPr>
            <a:spLocks noGrp="1"/>
          </p:cNvSpPr>
          <p:nvPr>
            <p:ph type="dt" sz="half" idx="10"/>
          </p:nvPr>
        </p:nvSpPr>
        <p:spPr/>
        <p:txBody>
          <a:bodyPr/>
          <a:lstStyle/>
          <a:p>
            <a:fld id="{854FE0A5-DC83-407C-8203-ABC85EB9B150}" type="datetimeFigureOut">
              <a:rPr lang="es-PR" smtClean="0"/>
              <a:t>02/25/2021</a:t>
            </a:fld>
            <a:endParaRPr lang="es-PR"/>
          </a:p>
        </p:txBody>
      </p:sp>
      <p:sp>
        <p:nvSpPr>
          <p:cNvPr id="6" name="Footer Placeholder 5">
            <a:extLst>
              <a:ext uri="{FF2B5EF4-FFF2-40B4-BE49-F238E27FC236}">
                <a16:creationId xmlns:a16="http://schemas.microsoft.com/office/drawing/2014/main" id="{14121C2D-1F8D-451A-BFD5-150CCEED1FE1}"/>
              </a:ext>
            </a:extLst>
          </p:cNvPr>
          <p:cNvSpPr>
            <a:spLocks noGrp="1"/>
          </p:cNvSpPr>
          <p:nvPr>
            <p:ph type="ftr" sz="quarter" idx="11"/>
          </p:nvPr>
        </p:nvSpPr>
        <p:spPr/>
        <p:txBody>
          <a:bodyPr/>
          <a:lstStyle/>
          <a:p>
            <a:endParaRPr lang="es-PR"/>
          </a:p>
        </p:txBody>
      </p:sp>
      <p:sp>
        <p:nvSpPr>
          <p:cNvPr id="7" name="Slide Number Placeholder 6">
            <a:extLst>
              <a:ext uri="{FF2B5EF4-FFF2-40B4-BE49-F238E27FC236}">
                <a16:creationId xmlns:a16="http://schemas.microsoft.com/office/drawing/2014/main" id="{AEF3FF59-F8D2-468E-904D-1695ED377054}"/>
              </a:ext>
            </a:extLst>
          </p:cNvPr>
          <p:cNvSpPr>
            <a:spLocks noGrp="1"/>
          </p:cNvSpPr>
          <p:nvPr>
            <p:ph type="sldNum" sz="quarter" idx="12"/>
          </p:nvPr>
        </p:nvSpPr>
        <p:spPr/>
        <p:txBody>
          <a:bodyPr/>
          <a:lstStyle/>
          <a:p>
            <a:fld id="{66A3228E-4753-4BB8-BA1F-A797F652202E}" type="slidenum">
              <a:rPr lang="es-PR" smtClean="0"/>
              <a:t>‹#›</a:t>
            </a:fld>
            <a:endParaRPr lang="es-PR"/>
          </a:p>
        </p:txBody>
      </p:sp>
    </p:spTree>
    <p:extLst>
      <p:ext uri="{BB962C8B-B14F-4D97-AF65-F5344CB8AC3E}">
        <p14:creationId xmlns:p14="http://schemas.microsoft.com/office/powerpoint/2010/main" val="364677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69849-B520-45EC-BB2B-E56BBBEDB4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PR"/>
          </a:p>
        </p:txBody>
      </p:sp>
      <p:sp>
        <p:nvSpPr>
          <p:cNvPr id="3" name="Picture Placeholder 2">
            <a:extLst>
              <a:ext uri="{FF2B5EF4-FFF2-40B4-BE49-F238E27FC236}">
                <a16:creationId xmlns:a16="http://schemas.microsoft.com/office/drawing/2014/main" id="{AEDDA6F8-FC5B-4977-A660-2C80CB3F29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R"/>
          </a:p>
        </p:txBody>
      </p:sp>
      <p:sp>
        <p:nvSpPr>
          <p:cNvPr id="4" name="Text Placeholder 3">
            <a:extLst>
              <a:ext uri="{FF2B5EF4-FFF2-40B4-BE49-F238E27FC236}">
                <a16:creationId xmlns:a16="http://schemas.microsoft.com/office/drawing/2014/main" id="{6597EED8-071F-44B4-94C8-1C647C0DED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20AEBA-0BD2-4062-91BA-5771AD9C5308}"/>
              </a:ext>
            </a:extLst>
          </p:cNvPr>
          <p:cNvSpPr>
            <a:spLocks noGrp="1"/>
          </p:cNvSpPr>
          <p:nvPr>
            <p:ph type="dt" sz="half" idx="10"/>
          </p:nvPr>
        </p:nvSpPr>
        <p:spPr/>
        <p:txBody>
          <a:bodyPr/>
          <a:lstStyle/>
          <a:p>
            <a:fld id="{854FE0A5-DC83-407C-8203-ABC85EB9B150}" type="datetimeFigureOut">
              <a:rPr lang="es-PR" smtClean="0"/>
              <a:t>02/25/2021</a:t>
            </a:fld>
            <a:endParaRPr lang="es-PR"/>
          </a:p>
        </p:txBody>
      </p:sp>
      <p:sp>
        <p:nvSpPr>
          <p:cNvPr id="6" name="Footer Placeholder 5">
            <a:extLst>
              <a:ext uri="{FF2B5EF4-FFF2-40B4-BE49-F238E27FC236}">
                <a16:creationId xmlns:a16="http://schemas.microsoft.com/office/drawing/2014/main" id="{227494EE-845A-4DD2-97E0-53FEEB4A1F0F}"/>
              </a:ext>
            </a:extLst>
          </p:cNvPr>
          <p:cNvSpPr>
            <a:spLocks noGrp="1"/>
          </p:cNvSpPr>
          <p:nvPr>
            <p:ph type="ftr" sz="quarter" idx="11"/>
          </p:nvPr>
        </p:nvSpPr>
        <p:spPr/>
        <p:txBody>
          <a:bodyPr/>
          <a:lstStyle/>
          <a:p>
            <a:endParaRPr lang="es-PR"/>
          </a:p>
        </p:txBody>
      </p:sp>
      <p:sp>
        <p:nvSpPr>
          <p:cNvPr id="7" name="Slide Number Placeholder 6">
            <a:extLst>
              <a:ext uri="{FF2B5EF4-FFF2-40B4-BE49-F238E27FC236}">
                <a16:creationId xmlns:a16="http://schemas.microsoft.com/office/drawing/2014/main" id="{49BC41AC-6D76-4B4A-B2ED-E64452F356CD}"/>
              </a:ext>
            </a:extLst>
          </p:cNvPr>
          <p:cNvSpPr>
            <a:spLocks noGrp="1"/>
          </p:cNvSpPr>
          <p:nvPr>
            <p:ph type="sldNum" sz="quarter" idx="12"/>
          </p:nvPr>
        </p:nvSpPr>
        <p:spPr/>
        <p:txBody>
          <a:bodyPr/>
          <a:lstStyle/>
          <a:p>
            <a:fld id="{66A3228E-4753-4BB8-BA1F-A797F652202E}" type="slidenum">
              <a:rPr lang="es-PR" smtClean="0"/>
              <a:t>‹#›</a:t>
            </a:fld>
            <a:endParaRPr lang="es-PR"/>
          </a:p>
        </p:txBody>
      </p:sp>
    </p:spTree>
    <p:extLst>
      <p:ext uri="{BB962C8B-B14F-4D97-AF65-F5344CB8AC3E}">
        <p14:creationId xmlns:p14="http://schemas.microsoft.com/office/powerpoint/2010/main" val="361549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FA7299-3721-4F77-AF8A-82712C27BE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PR"/>
          </a:p>
        </p:txBody>
      </p:sp>
      <p:sp>
        <p:nvSpPr>
          <p:cNvPr id="3" name="Text Placeholder 2">
            <a:extLst>
              <a:ext uri="{FF2B5EF4-FFF2-40B4-BE49-F238E27FC236}">
                <a16:creationId xmlns:a16="http://schemas.microsoft.com/office/drawing/2014/main" id="{E35663D9-D754-4A4B-8463-044594D8C7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PR"/>
          </a:p>
        </p:txBody>
      </p:sp>
      <p:sp>
        <p:nvSpPr>
          <p:cNvPr id="4" name="Date Placeholder 3">
            <a:extLst>
              <a:ext uri="{FF2B5EF4-FFF2-40B4-BE49-F238E27FC236}">
                <a16:creationId xmlns:a16="http://schemas.microsoft.com/office/drawing/2014/main" id="{07D0BED1-15B8-4B63-9793-E7A545285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FE0A5-DC83-407C-8203-ABC85EB9B150}" type="datetimeFigureOut">
              <a:rPr lang="es-PR" smtClean="0"/>
              <a:t>02/25/2021</a:t>
            </a:fld>
            <a:endParaRPr lang="es-PR"/>
          </a:p>
        </p:txBody>
      </p:sp>
      <p:sp>
        <p:nvSpPr>
          <p:cNvPr id="5" name="Footer Placeholder 4">
            <a:extLst>
              <a:ext uri="{FF2B5EF4-FFF2-40B4-BE49-F238E27FC236}">
                <a16:creationId xmlns:a16="http://schemas.microsoft.com/office/drawing/2014/main" id="{EEA85D59-47E5-473F-9CA4-F8CE994E1D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R"/>
          </a:p>
        </p:txBody>
      </p:sp>
      <p:sp>
        <p:nvSpPr>
          <p:cNvPr id="6" name="Slide Number Placeholder 5">
            <a:extLst>
              <a:ext uri="{FF2B5EF4-FFF2-40B4-BE49-F238E27FC236}">
                <a16:creationId xmlns:a16="http://schemas.microsoft.com/office/drawing/2014/main" id="{30FFB418-3CBE-45DF-AE61-354E80CA99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3228E-4753-4BB8-BA1F-A797F652202E}" type="slidenum">
              <a:rPr lang="es-PR" smtClean="0"/>
              <a:t>‹#›</a:t>
            </a:fld>
            <a:endParaRPr lang="es-PR"/>
          </a:p>
        </p:txBody>
      </p:sp>
    </p:spTree>
    <p:extLst>
      <p:ext uri="{BB962C8B-B14F-4D97-AF65-F5344CB8AC3E}">
        <p14:creationId xmlns:p14="http://schemas.microsoft.com/office/powerpoint/2010/main" val="58567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lnDHciQIYEM?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LgDKp3spKAU?feature=oembed"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20D8F-F380-4DA6-8AC7-FFE90B32F382}"/>
              </a:ext>
            </a:extLst>
          </p:cNvPr>
          <p:cNvSpPr>
            <a:spLocks noGrp="1"/>
          </p:cNvSpPr>
          <p:nvPr>
            <p:ph type="ctrTitle"/>
          </p:nvPr>
        </p:nvSpPr>
        <p:spPr>
          <a:xfrm>
            <a:off x="908454" y="1360481"/>
            <a:ext cx="4605340" cy="2387600"/>
          </a:xfrm>
        </p:spPr>
        <p:txBody>
          <a:bodyPr>
            <a:normAutofit/>
          </a:bodyPr>
          <a:lstStyle/>
          <a:p>
            <a:pPr algn="l"/>
            <a:r>
              <a:rPr lang="en-US" sz="3900">
                <a:solidFill>
                  <a:schemeClr val="bg1"/>
                </a:solidFill>
              </a:rPr>
              <a:t>Walking with Jesus and your Holyrood Church on this Stations of the Cross </a:t>
            </a:r>
            <a:endParaRPr lang="es-PR" sz="3900">
              <a:solidFill>
                <a:schemeClr val="bg1"/>
              </a:solidFill>
            </a:endParaRPr>
          </a:p>
        </p:txBody>
      </p:sp>
      <p:sp>
        <p:nvSpPr>
          <p:cNvPr id="3" name="Subtitle 2">
            <a:extLst>
              <a:ext uri="{FF2B5EF4-FFF2-40B4-BE49-F238E27FC236}">
                <a16:creationId xmlns:a16="http://schemas.microsoft.com/office/drawing/2014/main" id="{C61EA963-D5DF-4E76-87C3-4E1F38243373}"/>
              </a:ext>
            </a:extLst>
          </p:cNvPr>
          <p:cNvSpPr>
            <a:spLocks noGrp="1"/>
          </p:cNvSpPr>
          <p:nvPr>
            <p:ph type="subTitle" idx="1"/>
          </p:nvPr>
        </p:nvSpPr>
        <p:spPr>
          <a:xfrm>
            <a:off x="908454" y="3840156"/>
            <a:ext cx="4605340" cy="1655762"/>
          </a:xfrm>
        </p:spPr>
        <p:txBody>
          <a:bodyPr>
            <a:normAutofit/>
          </a:bodyPr>
          <a:lstStyle/>
          <a:p>
            <a:pPr algn="l"/>
            <a:endParaRPr lang="es-PR" sz="2000" dirty="0">
              <a:solidFill>
                <a:schemeClr val="bg1"/>
              </a:solidFill>
            </a:endParaRPr>
          </a:p>
          <a:p>
            <a:pPr algn="l"/>
            <a:r>
              <a:rPr lang="es-PR" sz="2000" dirty="0" err="1">
                <a:solidFill>
                  <a:schemeClr val="bg1"/>
                </a:solidFill>
              </a:rPr>
              <a:t>Prepared</a:t>
            </a:r>
            <a:endParaRPr lang="es-PR" sz="2000" dirty="0">
              <a:solidFill>
                <a:schemeClr val="bg1"/>
              </a:solidFill>
            </a:endParaRPr>
          </a:p>
          <a:p>
            <a:pPr algn="l"/>
            <a:r>
              <a:rPr lang="es-PR" sz="2000" dirty="0">
                <a:solidFill>
                  <a:schemeClr val="bg1"/>
                </a:solidFill>
              </a:rPr>
              <a:t>Fr. Luis</a:t>
            </a:r>
          </a:p>
        </p:txBody>
      </p:sp>
      <p:pic>
        <p:nvPicPr>
          <p:cNvPr id="5" name="Picture 4" descr="Diagram&#10;&#10;Description automatically generated">
            <a:extLst>
              <a:ext uri="{FF2B5EF4-FFF2-40B4-BE49-F238E27FC236}">
                <a16:creationId xmlns:a16="http://schemas.microsoft.com/office/drawing/2014/main" id="{39AB9709-D845-45F6-BAAB-093E90FCB52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6401" r="9433"/>
          <a:stretch/>
        </p:blipFill>
        <p:spPr>
          <a:xfrm>
            <a:off x="7115177" y="115193"/>
            <a:ext cx="4950618" cy="6627614"/>
          </a:xfrm>
          <a:prstGeom prst="rect">
            <a:avLst/>
          </a:prstGeom>
        </p:spPr>
      </p:pic>
      <p:cxnSp>
        <p:nvCxnSpPr>
          <p:cNvPr id="12" name="Straight Connector 11">
            <a:extLst>
              <a:ext uri="{FF2B5EF4-FFF2-40B4-BE49-F238E27FC236}">
                <a16:creationId xmlns:a16="http://schemas.microsoft.com/office/drawing/2014/main" id="{AC65C03C-3F17-45DC-A1B9-35ACA43397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15176" y="115193"/>
            <a:ext cx="0" cy="662761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A4A161CC-6DC5-4863-B213-94529D6E0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1302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E06AD5-234B-4B6A-BE18-9799ABD06A64}"/>
              </a:ext>
            </a:extLst>
          </p:cNvPr>
          <p:cNvSpPr>
            <a:spLocks noGrp="1"/>
          </p:cNvSpPr>
          <p:nvPr>
            <p:ph type="title"/>
          </p:nvPr>
        </p:nvSpPr>
        <p:spPr>
          <a:xfrm>
            <a:off x="838200" y="4669978"/>
            <a:ext cx="4391024" cy="1173700"/>
          </a:xfrm>
        </p:spPr>
        <p:txBody>
          <a:bodyPr anchor="t">
            <a:normAutofit/>
          </a:bodyPr>
          <a:lstStyle/>
          <a:p>
            <a:endParaRPr lang="en-US" sz="4000">
              <a:solidFill>
                <a:schemeClr val="bg1"/>
              </a:solidFill>
            </a:endParaRPr>
          </a:p>
        </p:txBody>
      </p:sp>
      <p:pic>
        <p:nvPicPr>
          <p:cNvPr id="5" name="Picture 4" descr="A picture containing text, grass, outdoor, sign&#10;&#10;Description automatically generated">
            <a:extLst>
              <a:ext uri="{FF2B5EF4-FFF2-40B4-BE49-F238E27FC236}">
                <a16:creationId xmlns:a16="http://schemas.microsoft.com/office/drawing/2014/main" id="{A3F0D20F-E2BB-4DB0-B13E-2E419D0BD5D1}"/>
              </a:ext>
            </a:extLst>
          </p:cNvPr>
          <p:cNvPicPr>
            <a:picLocks noChangeAspect="1"/>
          </p:cNvPicPr>
          <p:nvPr/>
        </p:nvPicPr>
        <p:blipFill rotWithShape="1">
          <a:blip r:embed="rId2">
            <a:extLst>
              <a:ext uri="{28A0092B-C50C-407E-A947-70E740481C1C}">
                <a14:useLocalDpi xmlns:a14="http://schemas.microsoft.com/office/drawing/2010/main" val="0"/>
              </a:ext>
            </a:extLst>
          </a:blip>
          <a:srcRect t="24565" b="26530"/>
          <a:stretch/>
        </p:blipFill>
        <p:spPr>
          <a:xfrm>
            <a:off x="20" y="-1"/>
            <a:ext cx="10928535" cy="2743201"/>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2" name="Group 11">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3" name="Freeform: Shape 12">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0FDF644B-D2AC-424E-B135-96AC4CF110A8}"/>
              </a:ext>
            </a:extLst>
          </p:cNvPr>
          <p:cNvSpPr>
            <a:spLocks noGrp="1"/>
          </p:cNvSpPr>
          <p:nvPr>
            <p:ph idx="1"/>
          </p:nvPr>
        </p:nvSpPr>
        <p:spPr>
          <a:xfrm>
            <a:off x="221226" y="4286160"/>
            <a:ext cx="11135749" cy="2424356"/>
          </a:xfrm>
        </p:spPr>
        <p:txBody>
          <a:bodyPr>
            <a:noAutofit/>
          </a:bodyPr>
          <a:lstStyle/>
          <a:p>
            <a:pPr marL="0" indent="0">
              <a:buNone/>
            </a:pPr>
            <a:r>
              <a:rPr lang="en-US" sz="2000" dirty="0">
                <a:solidFill>
                  <a:schemeClr val="bg1">
                    <a:alpha val="80000"/>
                  </a:schemeClr>
                </a:solidFill>
              </a:rPr>
              <a:t>What do people all over the world spend most of their time and energy doing? What are the barest necessities of life? Food, shelter and clothing. We spend most of our waking hours working to obtain these necessities. But of them all, food is the most important. Physical hunger is so consuming that we cannot think of anything else until it is satisfied.</a:t>
            </a:r>
          </a:p>
          <a:p>
            <a:pPr marL="0" indent="0">
              <a:buNone/>
            </a:pPr>
            <a:r>
              <a:rPr lang="en-US" sz="2000" dirty="0">
                <a:solidFill>
                  <a:schemeClr val="bg1">
                    <a:alpha val="80000"/>
                  </a:schemeClr>
                </a:solidFill>
              </a:rPr>
              <a:t>Therefore, another way to continue condemning Jesus to death today is through hunger. There is an erroneous distribution of the resources that God created. Few people have a lot, and many others suffer because they do not have something to eat. </a:t>
            </a:r>
          </a:p>
        </p:txBody>
      </p:sp>
    </p:spTree>
    <p:extLst>
      <p:ext uri="{BB962C8B-B14F-4D97-AF65-F5344CB8AC3E}">
        <p14:creationId xmlns:p14="http://schemas.microsoft.com/office/powerpoint/2010/main" val="1535413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B4142CF-96FD-4821-90CF-868838107BAD}"/>
              </a:ext>
            </a:extLst>
          </p:cNvPr>
          <p:cNvSpPr>
            <a:spLocks noGrp="1"/>
          </p:cNvSpPr>
          <p:nvPr>
            <p:ph type="title"/>
          </p:nvPr>
        </p:nvSpPr>
        <p:spPr>
          <a:xfrm>
            <a:off x="1014141" y="1450655"/>
            <a:ext cx="3932030" cy="3956690"/>
          </a:xfrm>
        </p:spPr>
        <p:txBody>
          <a:bodyPr anchor="ctr">
            <a:normAutofit/>
          </a:bodyPr>
          <a:lstStyle/>
          <a:p>
            <a:r>
              <a:rPr lang="en-US" sz="5600" b="1" dirty="0">
                <a:solidFill>
                  <a:schemeClr val="bg1"/>
                </a:solidFill>
              </a:rPr>
              <a:t>Questions to contemplate:</a:t>
            </a:r>
            <a:br>
              <a:rPr lang="en-US" sz="5600" b="1" dirty="0">
                <a:solidFill>
                  <a:schemeClr val="bg1"/>
                </a:solidFill>
              </a:rPr>
            </a:br>
            <a:endParaRPr lang="en-US" sz="5600" b="1" dirty="0">
              <a:solidFill>
                <a:schemeClr val="bg1"/>
              </a:solidFill>
            </a:endParaRP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54B5EA-2EE1-4D67-832C-FE089E0BC597}"/>
              </a:ext>
            </a:extLst>
          </p:cNvPr>
          <p:cNvSpPr>
            <a:spLocks noGrp="1"/>
          </p:cNvSpPr>
          <p:nvPr>
            <p:ph idx="1"/>
          </p:nvPr>
        </p:nvSpPr>
        <p:spPr>
          <a:xfrm>
            <a:off x="6096000" y="1108061"/>
            <a:ext cx="5008901" cy="4571972"/>
          </a:xfrm>
        </p:spPr>
        <p:txBody>
          <a:bodyPr anchor="ctr">
            <a:normAutofit/>
          </a:bodyPr>
          <a:lstStyle/>
          <a:p>
            <a:r>
              <a:rPr lang="en-US" sz="2400" dirty="0">
                <a:solidFill>
                  <a:schemeClr val="bg1"/>
                </a:solidFill>
              </a:rPr>
              <a:t>Why did Pilate offer to release Jesus?</a:t>
            </a:r>
          </a:p>
          <a:p>
            <a:r>
              <a:rPr lang="en-US" sz="2400" dirty="0">
                <a:solidFill>
                  <a:schemeClr val="bg1"/>
                </a:solidFill>
              </a:rPr>
              <a:t>Why did the crowd choose Barabbas?</a:t>
            </a:r>
          </a:p>
          <a:p>
            <a:r>
              <a:rPr lang="en-US" sz="2400" dirty="0">
                <a:solidFill>
                  <a:schemeClr val="bg1"/>
                </a:solidFill>
              </a:rPr>
              <a:t>Why did Pontius Pilate condemn Jesus to death?</a:t>
            </a:r>
          </a:p>
          <a:p>
            <a:r>
              <a:rPr lang="en-US" sz="2400" dirty="0">
                <a:solidFill>
                  <a:schemeClr val="bg1"/>
                </a:solidFill>
              </a:rPr>
              <a:t>Have you ever acted like Pilate?</a:t>
            </a:r>
          </a:p>
          <a:p>
            <a:r>
              <a:rPr lang="en-US" sz="2400" dirty="0">
                <a:solidFill>
                  <a:schemeClr val="bg1"/>
                </a:solidFill>
              </a:rPr>
              <a:t>Have you ever acted like the crowd?</a:t>
            </a:r>
          </a:p>
          <a:p>
            <a:r>
              <a:rPr lang="en-US" sz="2400" dirty="0">
                <a:solidFill>
                  <a:schemeClr val="bg1"/>
                </a:solidFill>
              </a:rPr>
              <a:t>In what other ways do we sentence Jesus to death today?</a:t>
            </a:r>
          </a:p>
          <a:p>
            <a:r>
              <a:rPr lang="en-US" sz="2400" dirty="0">
                <a:solidFill>
                  <a:schemeClr val="bg1"/>
                </a:solidFill>
              </a:rPr>
              <a:t>How far am I practicing the sin of indifference? </a:t>
            </a:r>
          </a:p>
        </p:txBody>
      </p:sp>
    </p:spTree>
    <p:extLst>
      <p:ext uri="{BB962C8B-B14F-4D97-AF65-F5344CB8AC3E}">
        <p14:creationId xmlns:p14="http://schemas.microsoft.com/office/powerpoint/2010/main" val="4027060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155211E-3322-4D87-8007-19766C1EF4CE}"/>
              </a:ext>
            </a:extLst>
          </p:cNvPr>
          <p:cNvSpPr>
            <a:spLocks noGrp="1"/>
          </p:cNvSpPr>
          <p:nvPr>
            <p:ph type="title"/>
          </p:nvPr>
        </p:nvSpPr>
        <p:spPr>
          <a:xfrm>
            <a:off x="1014141" y="1450655"/>
            <a:ext cx="3932030" cy="3956690"/>
          </a:xfrm>
        </p:spPr>
        <p:txBody>
          <a:bodyPr anchor="ctr">
            <a:normAutofit/>
          </a:bodyPr>
          <a:lstStyle/>
          <a:p>
            <a:r>
              <a:rPr lang="en-US" sz="8000" b="1">
                <a:solidFill>
                  <a:schemeClr val="bg1"/>
                </a:solidFill>
              </a:rPr>
              <a:t>Let’s pray: </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F8240F-4E61-4C23-948E-46C11B341DDB}"/>
              </a:ext>
            </a:extLst>
          </p:cNvPr>
          <p:cNvSpPr>
            <a:spLocks noGrp="1"/>
          </p:cNvSpPr>
          <p:nvPr>
            <p:ph idx="1"/>
          </p:nvPr>
        </p:nvSpPr>
        <p:spPr>
          <a:xfrm>
            <a:off x="6096000" y="1108061"/>
            <a:ext cx="5008901" cy="4571972"/>
          </a:xfrm>
        </p:spPr>
        <p:txBody>
          <a:bodyPr anchor="ctr">
            <a:normAutofit lnSpcReduction="10000"/>
          </a:bodyPr>
          <a:lstStyle/>
          <a:p>
            <a:r>
              <a:rPr lang="en-US" b="0" i="0" dirty="0">
                <a:solidFill>
                  <a:schemeClr val="bg1"/>
                </a:solidFill>
                <a:effectLst/>
                <a:latin typeface="Times New Roman" panose="02020603050405020304" pitchFamily="18" charset="0"/>
              </a:rPr>
              <a:t>Our Father, Who is in heaven,</a:t>
            </a:r>
            <a:br>
              <a:rPr lang="en-US" dirty="0">
                <a:solidFill>
                  <a:schemeClr val="bg1"/>
                </a:solidFill>
              </a:rPr>
            </a:br>
            <a:r>
              <a:rPr lang="en-US" b="0" i="0" dirty="0">
                <a:solidFill>
                  <a:schemeClr val="bg1"/>
                </a:solidFill>
                <a:effectLst/>
                <a:latin typeface="Times New Roman" panose="02020603050405020304" pitchFamily="18" charset="0"/>
              </a:rPr>
              <a:t>Holy is Your Name;</a:t>
            </a:r>
            <a:br>
              <a:rPr lang="en-US" dirty="0">
                <a:solidFill>
                  <a:schemeClr val="bg1"/>
                </a:solidFill>
              </a:rPr>
            </a:br>
            <a:r>
              <a:rPr lang="en-US" b="0" i="0" dirty="0">
                <a:solidFill>
                  <a:schemeClr val="bg1"/>
                </a:solidFill>
                <a:effectLst/>
                <a:latin typeface="Times New Roman" panose="02020603050405020304" pitchFamily="18" charset="0"/>
              </a:rPr>
              <a:t>Your kingdom come,</a:t>
            </a:r>
            <a:br>
              <a:rPr lang="en-US" dirty="0">
                <a:solidFill>
                  <a:schemeClr val="bg1"/>
                </a:solidFill>
              </a:rPr>
            </a:br>
            <a:r>
              <a:rPr lang="en-US" b="0" i="0" dirty="0">
                <a:solidFill>
                  <a:schemeClr val="bg1"/>
                </a:solidFill>
                <a:effectLst/>
                <a:latin typeface="Times New Roman" panose="02020603050405020304" pitchFamily="18" charset="0"/>
              </a:rPr>
              <a:t>Your will be done,</a:t>
            </a:r>
            <a:br>
              <a:rPr lang="en-US" dirty="0">
                <a:solidFill>
                  <a:schemeClr val="bg1"/>
                </a:solidFill>
              </a:rPr>
            </a:br>
            <a:r>
              <a:rPr lang="en-US" b="0" i="0" dirty="0">
                <a:solidFill>
                  <a:schemeClr val="bg1"/>
                </a:solidFill>
                <a:effectLst/>
                <a:latin typeface="Times New Roman" panose="02020603050405020304" pitchFamily="18" charset="0"/>
              </a:rPr>
              <a:t>on earth as it is in heaven.</a:t>
            </a:r>
            <a:br>
              <a:rPr lang="en-US" dirty="0">
                <a:solidFill>
                  <a:schemeClr val="bg1"/>
                </a:solidFill>
              </a:rPr>
            </a:br>
            <a:r>
              <a:rPr lang="en-US" b="0" i="0" dirty="0">
                <a:solidFill>
                  <a:schemeClr val="bg1"/>
                </a:solidFill>
                <a:effectLst/>
                <a:latin typeface="Times New Roman" panose="02020603050405020304" pitchFamily="18" charset="0"/>
              </a:rPr>
              <a:t>Give us this day our daily bread,</a:t>
            </a:r>
            <a:br>
              <a:rPr lang="en-US" dirty="0">
                <a:solidFill>
                  <a:schemeClr val="bg1"/>
                </a:solidFill>
              </a:rPr>
            </a:br>
            <a:r>
              <a:rPr lang="en-US" b="0" i="0" dirty="0">
                <a:solidFill>
                  <a:schemeClr val="bg1"/>
                </a:solidFill>
                <a:effectLst/>
                <a:latin typeface="Times New Roman" panose="02020603050405020304" pitchFamily="18" charset="0"/>
              </a:rPr>
              <a:t>and forgive us our sins,</a:t>
            </a:r>
            <a:br>
              <a:rPr lang="en-US" dirty="0">
                <a:solidFill>
                  <a:schemeClr val="bg1"/>
                </a:solidFill>
              </a:rPr>
            </a:br>
            <a:r>
              <a:rPr lang="en-US" b="0" i="0" dirty="0">
                <a:solidFill>
                  <a:schemeClr val="bg1"/>
                </a:solidFill>
                <a:effectLst/>
                <a:latin typeface="Times New Roman" panose="02020603050405020304" pitchFamily="18" charset="0"/>
              </a:rPr>
              <a:t>as we forgive those who sin against us;</a:t>
            </a:r>
            <a:br>
              <a:rPr lang="en-US" dirty="0">
                <a:solidFill>
                  <a:schemeClr val="bg1"/>
                </a:solidFill>
              </a:rPr>
            </a:br>
            <a:r>
              <a:rPr lang="en-US" b="0" i="0" dirty="0">
                <a:solidFill>
                  <a:schemeClr val="bg1"/>
                </a:solidFill>
                <a:effectLst/>
                <a:latin typeface="Times New Roman" panose="02020603050405020304" pitchFamily="18" charset="0"/>
              </a:rPr>
              <a:t>and lead us not into temptation,</a:t>
            </a:r>
            <a:br>
              <a:rPr lang="en-US" dirty="0">
                <a:solidFill>
                  <a:schemeClr val="bg1"/>
                </a:solidFill>
              </a:rPr>
            </a:br>
            <a:r>
              <a:rPr lang="en-US" b="0" i="0" dirty="0">
                <a:solidFill>
                  <a:schemeClr val="bg1"/>
                </a:solidFill>
                <a:effectLst/>
                <a:latin typeface="Times New Roman" panose="02020603050405020304" pitchFamily="18" charset="0"/>
              </a:rPr>
              <a:t>but deliver us from evil. Amen</a:t>
            </a:r>
            <a:r>
              <a:rPr lang="en-US" sz="2000" b="0" i="0" dirty="0">
                <a:solidFill>
                  <a:schemeClr val="bg1"/>
                </a:solidFill>
                <a:effectLst/>
                <a:latin typeface="Times New Roman" panose="02020603050405020304" pitchFamily="18" charset="0"/>
              </a:rPr>
              <a:t>.</a:t>
            </a:r>
            <a:endParaRPr lang="en-US" sz="2000" dirty="0">
              <a:solidFill>
                <a:schemeClr val="bg1"/>
              </a:solidFill>
            </a:endParaRPr>
          </a:p>
        </p:txBody>
      </p:sp>
    </p:spTree>
    <p:extLst>
      <p:ext uri="{BB962C8B-B14F-4D97-AF65-F5344CB8AC3E}">
        <p14:creationId xmlns:p14="http://schemas.microsoft.com/office/powerpoint/2010/main" val="9366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010" y="-18660"/>
            <a:ext cx="4902679" cy="466700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DCEC70C-9F4B-4A73-B4BD-AE50AD617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010" y="-18660"/>
            <a:ext cx="4902679" cy="466700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955" y="-18660"/>
            <a:ext cx="4902678" cy="4544235"/>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CFFCB0-CAAB-45A6-89AB-F3C0B44187F6}"/>
              </a:ext>
            </a:extLst>
          </p:cNvPr>
          <p:cNvSpPr>
            <a:spLocks noGrp="1"/>
          </p:cNvSpPr>
          <p:nvPr>
            <p:ph type="title"/>
          </p:nvPr>
        </p:nvSpPr>
        <p:spPr>
          <a:xfrm>
            <a:off x="1157477" y="306277"/>
            <a:ext cx="4024032" cy="2885715"/>
          </a:xfrm>
        </p:spPr>
        <p:txBody>
          <a:bodyPr vert="horz" lIns="91440" tIns="45720" rIns="91440" bIns="45720" rtlCol="0" anchor="b">
            <a:normAutofit/>
          </a:bodyPr>
          <a:lstStyle/>
          <a:p>
            <a:pPr algn="ctr"/>
            <a:r>
              <a:rPr lang="en-US" sz="5000" b="1" kern="1200" dirty="0">
                <a:solidFill>
                  <a:schemeClr val="bg1"/>
                </a:solidFill>
                <a:effectLst/>
                <a:latin typeface="+mj-lt"/>
                <a:ea typeface="+mj-ea"/>
                <a:cs typeface="+mj-cs"/>
              </a:rPr>
              <a:t>God of Mercy and Compassion</a:t>
            </a:r>
            <a:br>
              <a:rPr lang="en-US" sz="5000" kern="1200" dirty="0">
                <a:solidFill>
                  <a:schemeClr val="bg1"/>
                </a:solidFill>
                <a:effectLst/>
                <a:latin typeface="+mj-lt"/>
                <a:ea typeface="+mj-ea"/>
                <a:cs typeface="+mj-cs"/>
              </a:rPr>
            </a:br>
            <a:endParaRPr lang="en-US" sz="5000" kern="1200" dirty="0">
              <a:solidFill>
                <a:schemeClr val="bg1"/>
              </a:solidFill>
              <a:latin typeface="+mj-lt"/>
              <a:ea typeface="+mj-ea"/>
              <a:cs typeface="+mj-cs"/>
            </a:endParaRPr>
          </a:p>
        </p:txBody>
      </p:sp>
      <p:sp>
        <p:nvSpPr>
          <p:cNvPr id="17"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95744" y="619036"/>
            <a:ext cx="857067" cy="857067"/>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9" name="Graphic 212">
            <a:extLst>
              <a:ext uri="{FF2B5EF4-FFF2-40B4-BE49-F238E27FC236}">
                <a16:creationId xmlns:a16="http://schemas.microsoft.com/office/drawing/2014/main" id="{4D525A72-77E7-4E14-BEE2-FC3A19EC4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95744" y="619036"/>
            <a:ext cx="857067" cy="857067"/>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Oval 20">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9124" y="5424608"/>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Online Media 3" title="GOD OF MERCY AND COMPASSION - With LYRICS">
            <a:hlinkClick r:id="" action="ppaction://media"/>
            <a:extLst>
              <a:ext uri="{FF2B5EF4-FFF2-40B4-BE49-F238E27FC236}">
                <a16:creationId xmlns:a16="http://schemas.microsoft.com/office/drawing/2014/main" id="{D28E6004-B328-4ED1-A492-731F29BB9627}"/>
              </a:ext>
            </a:extLst>
          </p:cNvPr>
          <p:cNvPicPr>
            <a:picLocks noGrp="1" noRot="1" noChangeAspect="1"/>
          </p:cNvPicPr>
          <p:nvPr>
            <p:ph idx="1"/>
            <a:videoFile r:link="rId1"/>
          </p:nvPr>
        </p:nvPicPr>
        <p:blipFill>
          <a:blip r:embed="rId3"/>
          <a:stretch>
            <a:fillRect/>
          </a:stretch>
        </p:blipFill>
        <p:spPr>
          <a:xfrm>
            <a:off x="7325365" y="3144932"/>
            <a:ext cx="3083023" cy="1741909"/>
          </a:xfrm>
          <a:prstGeom prst="rect">
            <a:avLst/>
          </a:prstGeom>
        </p:spPr>
      </p:pic>
      <p:sp>
        <p:nvSpPr>
          <p:cNvPr id="23" name="Oval 22">
            <a:extLst>
              <a:ext uri="{FF2B5EF4-FFF2-40B4-BE49-F238E27FC236}">
                <a16:creationId xmlns:a16="http://schemas.microsoft.com/office/drawing/2014/main" id="{DA31323F-03C2-4114-B2CC-79931D220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412" y="1675422"/>
            <a:ext cx="4680928" cy="46809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298EBCA3-8AAD-4596-8EBF-43A43542F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6412" y="1675422"/>
            <a:ext cx="4680928" cy="468092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49330" y="2227397"/>
            <a:ext cx="1054466" cy="469689"/>
            <a:chOff x="9841624" y="4115729"/>
            <a:chExt cx="602169" cy="268223"/>
          </a:xfrm>
          <a:solidFill>
            <a:schemeClr val="bg1"/>
          </a:solidFill>
        </p:grpSpPr>
        <p:sp>
          <p:nvSpPr>
            <p:cNvPr id="28" name="Freeform: Shape 27">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34" name="Oval 33">
            <a:extLst>
              <a:ext uri="{FF2B5EF4-FFF2-40B4-BE49-F238E27FC236}">
                <a16:creationId xmlns:a16="http://schemas.microsoft.com/office/drawing/2014/main" id="{9457709F-7F08-4A4A-9DB7-1AFB3FCF0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69124" y="5424608"/>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5670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holding a candle&#10;&#10;Description automatically generated with medium confidence">
            <a:extLst>
              <a:ext uri="{FF2B5EF4-FFF2-40B4-BE49-F238E27FC236}">
                <a16:creationId xmlns:a16="http://schemas.microsoft.com/office/drawing/2014/main" id="{E02C5F16-EE46-4B6A-BDF3-C25B0B731505}"/>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8913" b="12068"/>
          <a:stretch/>
        </p:blipFill>
        <p:spPr>
          <a:xfrm>
            <a:off x="21" y="0"/>
            <a:ext cx="12191979" cy="6857990"/>
          </a:xfrm>
          <a:prstGeom prst="rect">
            <a:avLst/>
          </a:prstGeom>
        </p:spPr>
      </p:pic>
      <p:sp>
        <p:nvSpPr>
          <p:cNvPr id="2" name="Title 1">
            <a:extLst>
              <a:ext uri="{FF2B5EF4-FFF2-40B4-BE49-F238E27FC236}">
                <a16:creationId xmlns:a16="http://schemas.microsoft.com/office/drawing/2014/main" id="{B8CEA951-A6CC-476F-ACD8-AF10AE815BC8}"/>
              </a:ext>
            </a:extLst>
          </p:cNvPr>
          <p:cNvSpPr>
            <a:spLocks noGrp="1"/>
          </p:cNvSpPr>
          <p:nvPr>
            <p:ph type="title"/>
          </p:nvPr>
        </p:nvSpPr>
        <p:spPr>
          <a:xfrm flipV="1">
            <a:off x="841249" y="711462"/>
            <a:ext cx="10506456" cy="230370"/>
          </a:xfrm>
        </p:spPr>
        <p:txBody>
          <a:bodyPr anchor="b">
            <a:normAutofit fontScale="90000"/>
          </a:bodyPr>
          <a:lstStyle/>
          <a:p>
            <a:endParaRPr lang="en-US" sz="5000" dirty="0"/>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50729BB-6F80-4FBA-8AD3-135E8FB3133A}"/>
              </a:ext>
            </a:extLst>
          </p:cNvPr>
          <p:cNvSpPr>
            <a:spLocks noGrp="1"/>
          </p:cNvSpPr>
          <p:nvPr>
            <p:ph idx="1"/>
          </p:nvPr>
        </p:nvSpPr>
        <p:spPr>
          <a:xfrm>
            <a:off x="841248" y="1165123"/>
            <a:ext cx="10506456" cy="5331541"/>
          </a:xfrm>
        </p:spPr>
        <p:txBody>
          <a:bodyPr>
            <a:noAutofit/>
          </a:bodyPr>
          <a:lstStyle/>
          <a:p>
            <a:r>
              <a:rPr lang="en-US" b="0" i="0" dirty="0">
                <a:effectLst/>
              </a:rPr>
              <a:t>God Almighty, shaper and ruler of all creatures, we pray for your great mercy, that you guide us towards you, for we cannot find our way. And guide us to your will, to the need of our soul, for we cannot do it ourselves. And make our mind steadfast in your will and aware of our soul’s need. Strengthen us against the temptations of the devil, and remove from us all lust and every unrighteousness, and shield us against our foes, seen and unseen. Teach us to do your will, that we may inwardly love you before all things with a pure mind. For you are our maker and our redeemer, our help, our comfort, our trust, our hope; praise and glory be to you now and forever. Protect us, God, as we stay awake, watch over us as we sleep; that awake we may keep watch with Christ, and asleep rest in His peace. Amen. </a:t>
            </a:r>
            <a:endParaRPr lang="en-US" dirty="0"/>
          </a:p>
        </p:txBody>
      </p:sp>
    </p:spTree>
    <p:extLst>
      <p:ext uri="{BB962C8B-B14F-4D97-AF65-F5344CB8AC3E}">
        <p14:creationId xmlns:p14="http://schemas.microsoft.com/office/powerpoint/2010/main" val="4121202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At the Cross, At the Cross † With Lyrics">
            <a:hlinkClick r:id="" action="ppaction://media"/>
            <a:extLst>
              <a:ext uri="{FF2B5EF4-FFF2-40B4-BE49-F238E27FC236}">
                <a16:creationId xmlns:a16="http://schemas.microsoft.com/office/drawing/2014/main" id="{C3B17680-82DF-4792-B0F4-504DDBA94D6E}"/>
              </a:ext>
            </a:extLst>
          </p:cNvPr>
          <p:cNvPicPr>
            <a:picLocks noGrp="1" noRot="1" noChangeAspect="1"/>
          </p:cNvPicPr>
          <p:nvPr>
            <p:ph idx="1"/>
            <a:videoFile r:link="rId1"/>
          </p:nvPr>
        </p:nvPicPr>
        <p:blipFill>
          <a:blip r:embed="rId3"/>
          <a:stretch>
            <a:fillRect/>
          </a:stretch>
        </p:blipFill>
        <p:spPr>
          <a:xfrm>
            <a:off x="6981824" y="889667"/>
            <a:ext cx="4448175" cy="2513221"/>
          </a:xfrm>
          <a:prstGeom prst="rect">
            <a:avLst/>
          </a:prstGeom>
        </p:spPr>
      </p:pic>
      <p:grpSp>
        <p:nvGrpSpPr>
          <p:cNvPr id="11" name="Group 10">
            <a:extLst>
              <a:ext uri="{FF2B5EF4-FFF2-40B4-BE49-F238E27FC236}">
                <a16:creationId xmlns:a16="http://schemas.microsoft.com/office/drawing/2014/main" id="{59A59B10-9D94-4C5B-8BF0-95928DCE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2" name="Group 11">
              <a:extLst>
                <a:ext uri="{FF2B5EF4-FFF2-40B4-BE49-F238E27FC236}">
                  <a16:creationId xmlns:a16="http://schemas.microsoft.com/office/drawing/2014/main" id="{354E31B9-72DD-4DE4-B3E3-4395530BEC1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6" name="Freeform: Shape 15">
                <a:extLst>
                  <a:ext uri="{FF2B5EF4-FFF2-40B4-BE49-F238E27FC236}">
                    <a16:creationId xmlns:a16="http://schemas.microsoft.com/office/drawing/2014/main" id="{68738192-1FEA-49E1-BFF3-6D1C324A5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3C51644-0F34-453B-92B8-9FF33932E2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8ADB9AB8-2EB4-4B5E-9A1E-84F2E44D91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4" name="Freeform: Shape 13">
                <a:extLst>
                  <a:ext uri="{FF2B5EF4-FFF2-40B4-BE49-F238E27FC236}">
                    <a16:creationId xmlns:a16="http://schemas.microsoft.com/office/drawing/2014/main" id="{95F439B0-E080-4B01-85AF-D226A85BA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DEC643B-AA3F-4913-B411-1458BCEF26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4">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BD5A3E7A-74DC-44FF-8FA1-E0E3843BA155}"/>
              </a:ext>
            </a:extLst>
          </p:cNvPr>
          <p:cNvSpPr>
            <a:spLocks noGrp="1"/>
          </p:cNvSpPr>
          <p:nvPr>
            <p:ph type="title"/>
          </p:nvPr>
        </p:nvSpPr>
        <p:spPr>
          <a:xfrm>
            <a:off x="838199" y="1120676"/>
            <a:ext cx="5257801" cy="2308324"/>
          </a:xfrm>
        </p:spPr>
        <p:txBody>
          <a:bodyPr vert="horz" lIns="91440" tIns="45720" rIns="91440" bIns="45720" rtlCol="0" anchor="b">
            <a:normAutofit/>
          </a:bodyPr>
          <a:lstStyle/>
          <a:p>
            <a:r>
              <a:rPr lang="en-US" sz="7200" kern="1200">
                <a:solidFill>
                  <a:schemeClr val="bg1"/>
                </a:solidFill>
                <a:latin typeface="+mj-lt"/>
                <a:ea typeface="+mj-ea"/>
                <a:cs typeface="+mj-cs"/>
              </a:rPr>
              <a:t>At The Cross</a:t>
            </a:r>
          </a:p>
        </p:txBody>
      </p:sp>
    </p:spTree>
    <p:extLst>
      <p:ext uri="{BB962C8B-B14F-4D97-AF65-F5344CB8AC3E}">
        <p14:creationId xmlns:p14="http://schemas.microsoft.com/office/powerpoint/2010/main" val="384996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sky, building&#10;&#10;Description automatically generated">
            <a:extLst>
              <a:ext uri="{FF2B5EF4-FFF2-40B4-BE49-F238E27FC236}">
                <a16:creationId xmlns:a16="http://schemas.microsoft.com/office/drawing/2014/main" id="{DB4B2A40-DF60-4FF6-B4BF-E62CFBEC80CF}"/>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5553" b="10178"/>
          <a:stretch/>
        </p:blipFill>
        <p:spPr>
          <a:xfrm>
            <a:off x="20" y="10"/>
            <a:ext cx="12191979" cy="6857990"/>
          </a:xfrm>
          <a:prstGeom prst="rect">
            <a:avLst/>
          </a:prstGeom>
        </p:spPr>
      </p:pic>
      <p:sp>
        <p:nvSpPr>
          <p:cNvPr id="2" name="Title 1">
            <a:extLst>
              <a:ext uri="{FF2B5EF4-FFF2-40B4-BE49-F238E27FC236}">
                <a16:creationId xmlns:a16="http://schemas.microsoft.com/office/drawing/2014/main" id="{4320C5A5-9BA4-4DE2-B07F-664472FDF411}"/>
              </a:ext>
            </a:extLst>
          </p:cNvPr>
          <p:cNvSpPr>
            <a:spLocks noGrp="1"/>
          </p:cNvSpPr>
          <p:nvPr>
            <p:ph type="title"/>
          </p:nvPr>
        </p:nvSpPr>
        <p:spPr>
          <a:xfrm>
            <a:off x="841249" y="941832"/>
            <a:ext cx="10506456" cy="2057400"/>
          </a:xfrm>
        </p:spPr>
        <p:txBody>
          <a:bodyPr anchor="b">
            <a:normAutofit/>
          </a:bodyPr>
          <a:lstStyle/>
          <a:p>
            <a:endParaRPr lang="es-PR" sz="5000"/>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074C534-ED3A-417F-B96A-43A2B2892D60}"/>
              </a:ext>
            </a:extLst>
          </p:cNvPr>
          <p:cNvSpPr>
            <a:spLocks noGrp="1"/>
          </p:cNvSpPr>
          <p:nvPr>
            <p:ph idx="1"/>
          </p:nvPr>
        </p:nvSpPr>
        <p:spPr>
          <a:xfrm>
            <a:off x="841248" y="3502152"/>
            <a:ext cx="10506456" cy="2670048"/>
          </a:xfrm>
        </p:spPr>
        <p:txBody>
          <a:bodyPr>
            <a:normAutofit/>
          </a:bodyPr>
          <a:lstStyle/>
          <a:p>
            <a:r>
              <a:rPr lang="en-US" dirty="0"/>
              <a:t>On the Stations of the Cross we walk with Jesus. If we walk with the people we will be walking with Jesus. This is the accompaniment discipleship to whom we were called. Faced with the death sentence imposed on the people, we must make a presence like Jesus. </a:t>
            </a:r>
            <a:endParaRPr lang="es-PR" dirty="0"/>
          </a:p>
        </p:txBody>
      </p:sp>
    </p:spTree>
    <p:extLst>
      <p:ext uri="{BB962C8B-B14F-4D97-AF65-F5344CB8AC3E}">
        <p14:creationId xmlns:p14="http://schemas.microsoft.com/office/powerpoint/2010/main" val="223743492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F57258B0-D87A-4803-B9A4-14DA8FBD9C4A}"/>
              </a:ext>
            </a:extLst>
          </p:cNvPr>
          <p:cNvSpPr>
            <a:spLocks noGrp="1"/>
          </p:cNvSpPr>
          <p:nvPr>
            <p:ph type="title"/>
          </p:nvPr>
        </p:nvSpPr>
        <p:spPr>
          <a:xfrm>
            <a:off x="838200" y="448721"/>
            <a:ext cx="4707671" cy="473050"/>
          </a:xfrm>
        </p:spPr>
        <p:txBody>
          <a:bodyPr anchor="b">
            <a:normAutofit fontScale="90000"/>
          </a:bodyPr>
          <a:lstStyle/>
          <a:p>
            <a:r>
              <a:rPr lang="es-PR" sz="3800" dirty="0" err="1">
                <a:solidFill>
                  <a:schemeClr val="bg1"/>
                </a:solidFill>
              </a:rPr>
              <a:t>Lent</a:t>
            </a:r>
            <a:r>
              <a:rPr lang="es-PR" sz="3800" dirty="0">
                <a:solidFill>
                  <a:schemeClr val="bg1"/>
                </a:solidFill>
              </a:rPr>
              <a:t> </a:t>
            </a:r>
            <a:r>
              <a:rPr lang="es-PR" sz="3800" dirty="0" err="1">
                <a:solidFill>
                  <a:schemeClr val="bg1"/>
                </a:solidFill>
              </a:rPr>
              <a:t>Prayer</a:t>
            </a:r>
            <a:endParaRPr lang="es-PR" sz="3800" dirty="0">
              <a:solidFill>
                <a:schemeClr val="bg1"/>
              </a:solidFill>
            </a:endParaRP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Rectangle 1">
            <a:extLst>
              <a:ext uri="{FF2B5EF4-FFF2-40B4-BE49-F238E27FC236}">
                <a16:creationId xmlns:a16="http://schemas.microsoft.com/office/drawing/2014/main" id="{61B5A857-5DCA-4E0F-B04B-76758B3D13AD}"/>
              </a:ext>
            </a:extLst>
          </p:cNvPr>
          <p:cNvSpPr>
            <a:spLocks noGrp="1" noChangeArrowheads="1"/>
          </p:cNvSpPr>
          <p:nvPr>
            <p:ph idx="1"/>
          </p:nvPr>
        </p:nvSpPr>
        <p:spPr bwMode="auto">
          <a:xfrm>
            <a:off x="897769" y="1061887"/>
            <a:ext cx="4586513" cy="55675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bg1"/>
                </a:solidFill>
                <a:effectLst/>
                <a:latin typeface="Helvetica" panose="020B0604020202020204" pitchFamily="34" charset="0"/>
              </a:rPr>
              <a:t>Lord, Make me an instrument of your Peace.</a:t>
            </a:r>
            <a:endParaRPr kumimoji="0" lang="en-US" altLang="en-US" sz="18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bg1"/>
                </a:solidFill>
                <a:effectLst/>
                <a:latin typeface="Helvetica" panose="020B0604020202020204" pitchFamily="34" charset="0"/>
              </a:rPr>
              <a:t>Where there is hatred, let me sow love,</a:t>
            </a:r>
            <a:endParaRPr kumimoji="0" lang="en-US" altLang="en-US" sz="18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bg1"/>
                </a:solidFill>
                <a:effectLst/>
                <a:latin typeface="Helvetica" panose="020B0604020202020204" pitchFamily="34" charset="0"/>
              </a:rPr>
              <a:t>Where there is injury, pardon,</a:t>
            </a:r>
            <a:endParaRPr kumimoji="0" lang="en-US" altLang="en-US" sz="18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bg1"/>
                </a:solidFill>
                <a:effectLst/>
                <a:latin typeface="Helvetica" panose="020B0604020202020204" pitchFamily="34" charset="0"/>
              </a:rPr>
              <a:t>Where there is doubt, faith,</a:t>
            </a:r>
            <a:endParaRPr kumimoji="0" lang="en-US" altLang="en-US" sz="18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bg1"/>
                </a:solidFill>
                <a:effectLst/>
                <a:latin typeface="Helvetica" panose="020B0604020202020204" pitchFamily="34" charset="0"/>
              </a:rPr>
              <a:t>Where there is despair, hope,</a:t>
            </a:r>
            <a:endParaRPr kumimoji="0" lang="en-US" altLang="en-US" sz="18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bg1"/>
                </a:solidFill>
                <a:effectLst/>
                <a:latin typeface="Helvetica" panose="020B0604020202020204" pitchFamily="34" charset="0"/>
              </a:rPr>
              <a:t>Where there is darkness, light,</a:t>
            </a:r>
            <a:endParaRPr kumimoji="0" lang="en-US" altLang="en-US" sz="18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bg1"/>
                </a:solidFill>
                <a:effectLst/>
                <a:latin typeface="Helvetica" panose="020B0604020202020204" pitchFamily="34" charset="0"/>
              </a:rPr>
              <a:t>And where there is sadness, joy.</a:t>
            </a:r>
            <a:endParaRPr kumimoji="0" lang="en-US" altLang="en-US" sz="18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bg1"/>
                </a:solidFill>
                <a:effectLst/>
                <a:latin typeface="Helvetica" panose="020B0604020202020204" pitchFamily="34" charset="0"/>
              </a:rPr>
              <a:t>Oh Divine Master, grant that I  may not so much </a:t>
            </a: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bg1"/>
                </a:solidFill>
                <a:effectLst/>
                <a:latin typeface="Helvetica" panose="020B0604020202020204" pitchFamily="34" charset="0"/>
              </a:rPr>
              <a:t>seek to be consoled as to console;</a:t>
            </a:r>
            <a:endParaRPr kumimoji="0" lang="en-US" altLang="en-US" sz="18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bg1"/>
                </a:solidFill>
                <a:effectLst/>
                <a:latin typeface="Helvetica" panose="020B0604020202020204" pitchFamily="34" charset="0"/>
              </a:rPr>
              <a:t>To be understood as to understand;</a:t>
            </a:r>
            <a:endParaRPr kumimoji="0" lang="en-US" altLang="en-US" sz="18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bg1"/>
                </a:solidFill>
                <a:effectLst/>
                <a:latin typeface="Helvetica" panose="020B0604020202020204" pitchFamily="34" charset="0"/>
              </a:rPr>
              <a:t>To be loved as to love;</a:t>
            </a:r>
            <a:endParaRPr kumimoji="0" lang="en-US" altLang="en-US" sz="18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bg1"/>
                </a:solidFill>
                <a:effectLst/>
                <a:latin typeface="Helvetica" panose="020B0604020202020204" pitchFamily="34" charset="0"/>
              </a:rPr>
              <a:t>For it is in giving that we receive;</a:t>
            </a:r>
            <a:endParaRPr kumimoji="0" lang="en-US" altLang="en-US" sz="18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bg1"/>
                </a:solidFill>
                <a:effectLst/>
                <a:latin typeface="Helvetica" panose="020B0604020202020204" pitchFamily="34" charset="0"/>
              </a:rPr>
              <a:t>It is in pardoning that we are pardoned;</a:t>
            </a:r>
            <a:endParaRPr kumimoji="0" lang="en-US" altLang="en-US" sz="18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bg1"/>
                </a:solidFill>
                <a:effectLst/>
                <a:latin typeface="Helvetica" panose="020B0604020202020204" pitchFamily="34" charset="0"/>
              </a:rPr>
              <a:t>Advertisement - Continue Reading Below</a:t>
            </a:r>
            <a:endParaRPr kumimoji="0" lang="en-US" altLang="en-US" sz="1800" b="0" i="0" u="none" strike="noStrike" cap="none" normalizeH="0" baseline="0" dirty="0">
              <a:ln>
                <a:noFill/>
              </a:ln>
              <a:solidFill>
                <a:schemeClr val="bg1"/>
              </a:solidFill>
              <a:effectLst/>
            </a:endParaRPr>
          </a:p>
          <a:p>
            <a:pPr marL="0" marR="0" lvl="0" indent="0" defTabSz="914400" rtl="0" eaLnBrk="0" fontAlgn="base" latinLnBrk="0" hangingPunct="0">
              <a:spcBef>
                <a:spcPct val="0"/>
              </a:spcBef>
              <a:spcAft>
                <a:spcPts val="600"/>
              </a:spcAft>
              <a:buClrTx/>
              <a:buSzTx/>
              <a:buFontTx/>
              <a:buNone/>
              <a:tabLst/>
            </a:pPr>
            <a:r>
              <a:rPr kumimoji="0" lang="en-US" altLang="en-US" sz="1800" b="0" i="0" u="none" strike="noStrike" cap="none" normalizeH="0" baseline="0" dirty="0">
                <a:ln>
                  <a:noFill/>
                </a:ln>
                <a:solidFill>
                  <a:schemeClr val="bg1"/>
                </a:solidFill>
                <a:effectLst/>
                <a:latin typeface="Helvetica" panose="020B0604020202020204" pitchFamily="34" charset="0"/>
              </a:rPr>
              <a:t>And it is in dying that we are born to eternal Life. Amen.</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6A4DD183-CF6E-47FA-96DF-53DAC346B700}"/>
              </a:ext>
            </a:extLst>
          </p:cNvPr>
          <p:cNvPicPr>
            <a:picLocks noChangeAspect="1"/>
          </p:cNvPicPr>
          <p:nvPr/>
        </p:nvPicPr>
        <p:blipFill rotWithShape="1">
          <a:blip r:embed="rId2">
            <a:extLst>
              <a:ext uri="{28A0092B-C50C-407E-A947-70E740481C1C}">
                <a14:useLocalDpi xmlns:a14="http://schemas.microsoft.com/office/drawing/2010/main" val="0"/>
              </a:ext>
            </a:extLst>
          </a:blip>
          <a:srcRect l="19579" r="18451"/>
          <a:stretch/>
        </p:blipFill>
        <p:spPr>
          <a:xfrm>
            <a:off x="6525453" y="10"/>
            <a:ext cx="5666547" cy="6857990"/>
          </a:xfrm>
          <a:prstGeom prst="rect">
            <a:avLst/>
          </a:prstGeom>
        </p:spPr>
      </p:pic>
    </p:spTree>
    <p:extLst>
      <p:ext uri="{BB962C8B-B14F-4D97-AF65-F5344CB8AC3E}">
        <p14:creationId xmlns:p14="http://schemas.microsoft.com/office/powerpoint/2010/main" val="402343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FA33D6E-D136-4DE3-B85F-9FAFF1328DAB}"/>
              </a:ext>
            </a:extLst>
          </p:cNvPr>
          <p:cNvSpPr>
            <a:spLocks noGrp="1"/>
          </p:cNvSpPr>
          <p:nvPr>
            <p:ph type="title"/>
          </p:nvPr>
        </p:nvSpPr>
        <p:spPr>
          <a:xfrm>
            <a:off x="838200" y="669925"/>
            <a:ext cx="4508946" cy="1325563"/>
          </a:xfrm>
        </p:spPr>
        <p:txBody>
          <a:bodyPr anchor="b">
            <a:normAutofit/>
          </a:bodyPr>
          <a:lstStyle/>
          <a:p>
            <a:pPr algn="r"/>
            <a:r>
              <a:rPr lang="es-PR" dirty="0" err="1">
                <a:solidFill>
                  <a:schemeClr val="bg1"/>
                </a:solidFill>
              </a:rPr>
              <a:t>The</a:t>
            </a:r>
            <a:r>
              <a:rPr lang="es-PR" dirty="0">
                <a:solidFill>
                  <a:schemeClr val="bg1"/>
                </a:solidFill>
              </a:rPr>
              <a:t> </a:t>
            </a:r>
            <a:r>
              <a:rPr lang="es-PR" dirty="0" err="1">
                <a:solidFill>
                  <a:schemeClr val="bg1"/>
                </a:solidFill>
              </a:rPr>
              <a:t>memory</a:t>
            </a:r>
            <a:r>
              <a:rPr lang="es-PR" dirty="0">
                <a:solidFill>
                  <a:schemeClr val="bg1"/>
                </a:solidFill>
              </a:rPr>
              <a:t> </a:t>
            </a:r>
            <a:r>
              <a:rPr lang="es-PR" dirty="0" err="1">
                <a:solidFill>
                  <a:schemeClr val="bg1"/>
                </a:solidFill>
              </a:rPr>
              <a:t>of</a:t>
            </a:r>
            <a:r>
              <a:rPr lang="es-PR" dirty="0">
                <a:solidFill>
                  <a:schemeClr val="bg1"/>
                </a:solidFill>
              </a:rPr>
              <a:t> </a:t>
            </a:r>
            <a:r>
              <a:rPr lang="es-PR" dirty="0" err="1">
                <a:solidFill>
                  <a:schemeClr val="bg1"/>
                </a:solidFill>
              </a:rPr>
              <a:t>Jesus</a:t>
            </a:r>
            <a:endParaRPr lang="es-PR" dirty="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3D3FA3-811F-4CDE-BF9E-08F90A573A56}"/>
              </a:ext>
            </a:extLst>
          </p:cNvPr>
          <p:cNvSpPr>
            <a:spLocks noGrp="1"/>
          </p:cNvSpPr>
          <p:nvPr>
            <p:ph idx="1"/>
          </p:nvPr>
        </p:nvSpPr>
        <p:spPr>
          <a:xfrm>
            <a:off x="1392667" y="2398957"/>
            <a:ext cx="9406666" cy="3526144"/>
          </a:xfrm>
        </p:spPr>
        <p:txBody>
          <a:bodyPr>
            <a:normAutofit/>
          </a:bodyPr>
          <a:lstStyle/>
          <a:p>
            <a:r>
              <a:rPr lang="en-US" sz="2400" dirty="0">
                <a:solidFill>
                  <a:schemeClr val="bg1"/>
                </a:solidFill>
              </a:rPr>
              <a:t>If we were to visit the city of Jerusalem today, we could walk the path that Jesus took more than 2000 years ago; from the moment he was condemned to where he died and was buried. We could stop in our walk and see where he stopped and was whipped, where he fell, and finally where he was lifted up on the cross. This ancient prayer is called the Way of the Cross or Stations of the Cross and is our memory of the events of the last hours of Jesus' life. Documented as early as the 4th century, people remembered the incredible sadness, pain, and love that Jesus led to his death. . . where he died for us. </a:t>
            </a:r>
            <a:endParaRPr lang="es-PR" sz="24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0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89BB1AD5-FD8A-4EE0-B2B1-DFD4843DCEE3}"/>
              </a:ext>
            </a:extLst>
          </p:cNvPr>
          <p:cNvSpPr>
            <a:spLocks noGrp="1"/>
          </p:cNvSpPr>
          <p:nvPr>
            <p:ph type="title"/>
          </p:nvPr>
        </p:nvSpPr>
        <p:spPr>
          <a:xfrm>
            <a:off x="838200" y="669925"/>
            <a:ext cx="4508946" cy="1325563"/>
          </a:xfrm>
        </p:spPr>
        <p:txBody>
          <a:bodyPr anchor="b">
            <a:normAutofit/>
          </a:bodyPr>
          <a:lstStyle/>
          <a:p>
            <a:pPr algn="r"/>
            <a:r>
              <a:rPr lang="es-PR" dirty="0" err="1">
                <a:solidFill>
                  <a:schemeClr val="bg1"/>
                </a:solidFill>
              </a:rPr>
              <a:t>Jesus</a:t>
            </a:r>
            <a:r>
              <a:rPr lang="es-PR" dirty="0">
                <a:solidFill>
                  <a:schemeClr val="bg1"/>
                </a:solidFill>
              </a:rPr>
              <a:t> </a:t>
            </a:r>
            <a:r>
              <a:rPr lang="es-PR" dirty="0" err="1">
                <a:solidFill>
                  <a:schemeClr val="bg1"/>
                </a:solidFill>
              </a:rPr>
              <a:t>is</a:t>
            </a:r>
            <a:r>
              <a:rPr lang="es-PR" dirty="0">
                <a:solidFill>
                  <a:schemeClr val="bg1"/>
                </a:solidFill>
              </a:rPr>
              <a:t> </a:t>
            </a:r>
            <a:r>
              <a:rPr lang="es-PR" dirty="0" err="1">
                <a:solidFill>
                  <a:schemeClr val="bg1"/>
                </a:solidFill>
              </a:rPr>
              <a:t>always</a:t>
            </a:r>
            <a:r>
              <a:rPr lang="es-PR" dirty="0">
                <a:solidFill>
                  <a:schemeClr val="bg1"/>
                </a:solidFill>
              </a:rPr>
              <a:t> </a:t>
            </a:r>
            <a:r>
              <a:rPr lang="es-PR" dirty="0" err="1">
                <a:solidFill>
                  <a:schemeClr val="bg1"/>
                </a:solidFill>
              </a:rPr>
              <a:t>with</a:t>
            </a:r>
            <a:r>
              <a:rPr lang="es-PR" dirty="0">
                <a:solidFill>
                  <a:schemeClr val="bg1"/>
                </a:solidFill>
              </a:rPr>
              <a:t> </a:t>
            </a:r>
            <a:r>
              <a:rPr lang="es-PR" dirty="0" err="1">
                <a:solidFill>
                  <a:schemeClr val="bg1"/>
                </a:solidFill>
              </a:rPr>
              <a:t>us</a:t>
            </a:r>
            <a:r>
              <a:rPr lang="es-PR" dirty="0">
                <a:solidFill>
                  <a:schemeClr val="bg1"/>
                </a:solidFill>
              </a:rPr>
              <a:t>…</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FBDCF2-0321-4DD5-9272-8CF7B22E41E0}"/>
              </a:ext>
            </a:extLst>
          </p:cNvPr>
          <p:cNvSpPr>
            <a:spLocks noGrp="1"/>
          </p:cNvSpPr>
          <p:nvPr>
            <p:ph idx="1"/>
          </p:nvPr>
        </p:nvSpPr>
        <p:spPr>
          <a:xfrm>
            <a:off x="1392667" y="2398957"/>
            <a:ext cx="9406666" cy="3526144"/>
          </a:xfrm>
        </p:spPr>
        <p:txBody>
          <a:bodyPr>
            <a:normAutofit/>
          </a:bodyPr>
          <a:lstStyle/>
          <a:p>
            <a:r>
              <a:rPr lang="en-US" sz="2400" dirty="0">
                <a:solidFill>
                  <a:schemeClr val="bg1"/>
                </a:solidFill>
              </a:rPr>
              <a:t>Walking the Way of the Cross in prayer is important because it is the same journey that each one of us walks throughout our lives. As Christian people we face pain, sadness, and love at all times. Being a Christian and following Jesus does not mean that we will not face difficult times or that we will not have our own cross to carry but that we will have the strength and help to do so. </a:t>
            </a:r>
            <a:endParaRPr lang="es-PR" sz="24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75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6DC5783-E4FA-4F60-B491-54D2E2EB3B49}"/>
              </a:ext>
            </a:extLst>
          </p:cNvPr>
          <p:cNvSpPr>
            <a:spLocks noGrp="1"/>
          </p:cNvSpPr>
          <p:nvPr>
            <p:ph type="title"/>
          </p:nvPr>
        </p:nvSpPr>
        <p:spPr>
          <a:xfrm>
            <a:off x="6963788" y="669925"/>
            <a:ext cx="4800600" cy="1325563"/>
          </a:xfrm>
        </p:spPr>
        <p:txBody>
          <a:bodyPr anchor="b">
            <a:normAutofit/>
          </a:bodyPr>
          <a:lstStyle/>
          <a:p>
            <a:r>
              <a:rPr lang="es-PR" dirty="0" err="1">
                <a:solidFill>
                  <a:schemeClr val="bg1"/>
                </a:solidFill>
              </a:rPr>
              <a:t>Listern</a:t>
            </a:r>
            <a:r>
              <a:rPr lang="es-PR" dirty="0">
                <a:solidFill>
                  <a:schemeClr val="bg1"/>
                </a:solidFill>
              </a:rPr>
              <a:t> </a:t>
            </a:r>
            <a:r>
              <a:rPr lang="es-PR" dirty="0" err="1">
                <a:solidFill>
                  <a:schemeClr val="bg1"/>
                </a:solidFill>
              </a:rPr>
              <a:t>to</a:t>
            </a:r>
            <a:r>
              <a:rPr lang="es-PR" dirty="0">
                <a:solidFill>
                  <a:schemeClr val="bg1"/>
                </a:solidFill>
              </a:rPr>
              <a:t> </a:t>
            </a:r>
            <a:r>
              <a:rPr lang="es-PR" dirty="0" err="1">
                <a:solidFill>
                  <a:schemeClr val="bg1"/>
                </a:solidFill>
              </a:rPr>
              <a:t>the</a:t>
            </a:r>
            <a:r>
              <a:rPr lang="es-PR" dirty="0">
                <a:solidFill>
                  <a:schemeClr val="bg1"/>
                </a:solidFill>
              </a:rPr>
              <a:t> </a:t>
            </a:r>
            <a:r>
              <a:rPr lang="es-PR" dirty="0" err="1">
                <a:solidFill>
                  <a:schemeClr val="bg1"/>
                </a:solidFill>
              </a:rPr>
              <a:t>voice</a:t>
            </a:r>
            <a:r>
              <a:rPr lang="es-PR" dirty="0">
                <a:solidFill>
                  <a:schemeClr val="bg1"/>
                </a:solidFill>
              </a:rPr>
              <a:t> </a:t>
            </a:r>
            <a:r>
              <a:rPr lang="es-PR" dirty="0" err="1">
                <a:solidFill>
                  <a:schemeClr val="bg1"/>
                </a:solidFill>
              </a:rPr>
              <a:t>of</a:t>
            </a:r>
            <a:r>
              <a:rPr lang="es-PR" dirty="0">
                <a:solidFill>
                  <a:schemeClr val="bg1"/>
                </a:solidFill>
              </a:rPr>
              <a:t> </a:t>
            </a:r>
            <a:r>
              <a:rPr lang="es-PR" dirty="0" err="1">
                <a:solidFill>
                  <a:schemeClr val="bg1"/>
                </a:solidFill>
              </a:rPr>
              <a:t>God</a:t>
            </a:r>
            <a:endParaRPr lang="es-PR" dirty="0">
              <a:solidFill>
                <a:schemeClr val="bg1"/>
              </a:solidFill>
            </a:endParaRP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963788" y="2026340"/>
            <a:ext cx="510200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F86E9B-62F1-4D5B-A12A-64E71CB5AF42}"/>
              </a:ext>
            </a:extLst>
          </p:cNvPr>
          <p:cNvSpPr>
            <a:spLocks noGrp="1"/>
          </p:cNvSpPr>
          <p:nvPr>
            <p:ph idx="1"/>
          </p:nvPr>
        </p:nvSpPr>
        <p:spPr>
          <a:xfrm>
            <a:off x="1093093" y="612066"/>
            <a:ext cx="4562272" cy="5313036"/>
          </a:xfrm>
        </p:spPr>
        <p:txBody>
          <a:bodyPr>
            <a:normAutofit/>
          </a:bodyPr>
          <a:lstStyle/>
          <a:p>
            <a:r>
              <a:rPr lang="en-US" sz="2000" b="0" i="0" dirty="0">
                <a:solidFill>
                  <a:schemeClr val="bg1"/>
                </a:solidFill>
                <a:effectLst/>
                <a:latin typeface="Roboto" panose="02000000000000000000" pitchFamily="2" charset="0"/>
              </a:rPr>
              <a:t>As you live this experience through this prayer today, we invite you to listen and meditate on what is happening. Let’s accompany Jesus in his walk and stops where  he stopped while exhausted, he walked painfully towards his death. Imagine what it was like for those people who lived this journey and try to feel what they might have felt. </a:t>
            </a:r>
            <a:r>
              <a:rPr lang="en-US" sz="2000" b="1" i="0" u="sng" dirty="0">
                <a:solidFill>
                  <a:schemeClr val="bg1"/>
                </a:solidFill>
                <a:effectLst/>
                <a:latin typeface="Roboto" panose="02000000000000000000" pitchFamily="2" charset="0"/>
              </a:rPr>
              <a:t>But above all, listen to what the voice of God is saying to you as you participate and walk this Way of the Cross that you will never forget. </a:t>
            </a:r>
            <a:endParaRPr lang="es-PR" sz="2000" b="1" u="sng"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3146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F0545-5DC2-469F-B358-6F6129A04255}"/>
              </a:ext>
            </a:extLst>
          </p:cNvPr>
          <p:cNvSpPr>
            <a:spLocks noGrp="1"/>
          </p:cNvSpPr>
          <p:nvPr>
            <p:ph type="title"/>
          </p:nvPr>
        </p:nvSpPr>
        <p:spPr>
          <a:xfrm>
            <a:off x="838199" y="4658263"/>
            <a:ext cx="7874479" cy="1989827"/>
          </a:xfrm>
        </p:spPr>
        <p:txBody>
          <a:bodyPr anchor="t">
            <a:normAutofit fontScale="90000"/>
          </a:bodyPr>
          <a:lstStyle/>
          <a:p>
            <a:pPr algn="ctr"/>
            <a:r>
              <a:rPr lang="en-US" sz="3700" b="1" dirty="0">
                <a:solidFill>
                  <a:schemeClr val="bg1"/>
                </a:solidFill>
              </a:rPr>
              <a:t>First Station: Jesus is Condemned to Dead.</a:t>
            </a:r>
            <a:br>
              <a:rPr lang="en-US" sz="3700" b="1" dirty="0">
                <a:solidFill>
                  <a:schemeClr val="bg1"/>
                </a:solidFill>
              </a:rPr>
            </a:br>
            <a:r>
              <a:rPr lang="en-US" sz="3700" b="1" dirty="0">
                <a:solidFill>
                  <a:schemeClr val="bg1"/>
                </a:solidFill>
              </a:rPr>
              <a:t>1 in 6 people, 1 in 5 children, 50 millions of USA people.</a:t>
            </a:r>
            <a:br>
              <a:rPr lang="en-US" sz="3700" b="1" dirty="0">
                <a:solidFill>
                  <a:schemeClr val="bg1"/>
                </a:solidFill>
              </a:rPr>
            </a:br>
            <a:endParaRPr lang="en-US" sz="3700" b="1" dirty="0">
              <a:solidFill>
                <a:schemeClr val="bg1"/>
              </a:solidFill>
            </a:endParaRPr>
          </a:p>
        </p:txBody>
      </p:sp>
      <p:pic>
        <p:nvPicPr>
          <p:cNvPr id="5" name="Picture 4" descr="A child eating from a plate&#10;&#10;Description automatically generated with low confidence">
            <a:extLst>
              <a:ext uri="{FF2B5EF4-FFF2-40B4-BE49-F238E27FC236}">
                <a16:creationId xmlns:a16="http://schemas.microsoft.com/office/drawing/2014/main" id="{190A1767-F3B3-4EF1-9E57-A8FC2ADF94C7}"/>
              </a:ext>
            </a:extLst>
          </p:cNvPr>
          <p:cNvPicPr>
            <a:picLocks noChangeAspect="1"/>
          </p:cNvPicPr>
          <p:nvPr/>
        </p:nvPicPr>
        <p:blipFill rotWithShape="1">
          <a:blip r:embed="rId2">
            <a:extLst>
              <a:ext uri="{28A0092B-C50C-407E-A947-70E740481C1C}">
                <a14:useLocalDpi xmlns:a14="http://schemas.microsoft.com/office/drawing/2010/main" val="0"/>
              </a:ext>
            </a:extLst>
          </a:blip>
          <a:srcRect t="20231" b="9479"/>
          <a:stretch/>
        </p:blipFill>
        <p:spPr>
          <a:xfrm>
            <a:off x="20" y="-1"/>
            <a:ext cx="12191980" cy="3329009"/>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p:spPr>
      </p:pic>
      <p:grpSp>
        <p:nvGrpSpPr>
          <p:cNvPr id="12" name="Group 11">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13" name="Freeform: Shape 12">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7F94C2D5-9CA5-410A-9096-D95BE08FB0AC}"/>
              </a:ext>
            </a:extLst>
          </p:cNvPr>
          <p:cNvSpPr>
            <a:spLocks noGrp="1"/>
          </p:cNvSpPr>
          <p:nvPr>
            <p:ph idx="1"/>
          </p:nvPr>
        </p:nvSpPr>
        <p:spPr>
          <a:xfrm>
            <a:off x="9937629" y="3283790"/>
            <a:ext cx="1419345" cy="3493094"/>
          </a:xfrm>
        </p:spPr>
        <p:txBody>
          <a:bodyPr>
            <a:noAutofit/>
          </a:bodyPr>
          <a:lstStyle/>
          <a:p>
            <a:endParaRPr lang="en-US" sz="2000" b="0" i="0" dirty="0">
              <a:solidFill>
                <a:schemeClr val="bg1">
                  <a:alpha val="80000"/>
                </a:schemeClr>
              </a:solidFill>
              <a:effectLst/>
              <a:latin typeface="Open Sans"/>
            </a:endParaRPr>
          </a:p>
          <a:p>
            <a:endParaRPr lang="en-US" sz="2000" dirty="0">
              <a:solidFill>
                <a:schemeClr val="bg1">
                  <a:alpha val="80000"/>
                </a:schemeClr>
              </a:solidFill>
              <a:latin typeface="Open Sans"/>
            </a:endParaRPr>
          </a:p>
          <a:p>
            <a:endParaRPr lang="en-US" sz="2000" b="0" i="0" dirty="0">
              <a:solidFill>
                <a:schemeClr val="bg1">
                  <a:alpha val="80000"/>
                </a:schemeClr>
              </a:solidFill>
              <a:effectLst/>
              <a:latin typeface="Open Sans"/>
            </a:endParaRPr>
          </a:p>
        </p:txBody>
      </p:sp>
    </p:spTree>
    <p:extLst>
      <p:ext uri="{BB962C8B-B14F-4D97-AF65-F5344CB8AC3E}">
        <p14:creationId xmlns:p14="http://schemas.microsoft.com/office/powerpoint/2010/main" val="263696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7B2E8EE-4282-4A05-9C12-DA6DC47D4C31}"/>
              </a:ext>
            </a:extLst>
          </p:cNvPr>
          <p:cNvSpPr>
            <a:spLocks noGrp="1"/>
          </p:cNvSpPr>
          <p:nvPr>
            <p:ph type="title"/>
          </p:nvPr>
        </p:nvSpPr>
        <p:spPr>
          <a:xfrm>
            <a:off x="838200" y="448721"/>
            <a:ext cx="4707671" cy="1225650"/>
          </a:xfrm>
        </p:spPr>
        <p:txBody>
          <a:bodyPr anchor="b">
            <a:normAutofit/>
          </a:bodyPr>
          <a:lstStyle/>
          <a:p>
            <a:endParaRPr lang="en-US" sz="3800">
              <a:solidFill>
                <a:schemeClr val="bg1"/>
              </a:solidFill>
            </a:endParaRP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7B4F876-C5D7-419E-87E3-130A15BBDBB5}"/>
              </a:ext>
            </a:extLst>
          </p:cNvPr>
          <p:cNvSpPr>
            <a:spLocks noGrp="1"/>
          </p:cNvSpPr>
          <p:nvPr>
            <p:ph idx="1"/>
          </p:nvPr>
        </p:nvSpPr>
        <p:spPr>
          <a:xfrm>
            <a:off x="897769" y="243349"/>
            <a:ext cx="4586513" cy="6304932"/>
          </a:xfrm>
        </p:spPr>
        <p:txBody>
          <a:bodyPr>
            <a:normAutofit/>
          </a:bodyPr>
          <a:lstStyle/>
          <a:p>
            <a:r>
              <a:rPr lang="en-US" sz="2000" b="0" i="0" dirty="0">
                <a:solidFill>
                  <a:schemeClr val="bg1"/>
                </a:solidFill>
                <a:effectLst/>
              </a:rPr>
              <a:t>Guide: </a:t>
            </a:r>
            <a:r>
              <a:rPr lang="en-US" sz="2000" b="0" i="1" dirty="0">
                <a:solidFill>
                  <a:schemeClr val="bg1"/>
                </a:solidFill>
                <a:effectLst/>
              </a:rPr>
              <a:t>We adore you O Christ and we praise you,</a:t>
            </a:r>
            <a:endParaRPr lang="en-US" sz="2000" b="0" i="0" dirty="0">
              <a:solidFill>
                <a:schemeClr val="bg1"/>
              </a:solidFill>
              <a:effectLst/>
            </a:endParaRPr>
          </a:p>
          <a:p>
            <a:r>
              <a:rPr lang="en-US" sz="2000" b="0" i="0" dirty="0">
                <a:solidFill>
                  <a:schemeClr val="bg1"/>
                </a:solidFill>
                <a:effectLst/>
              </a:rPr>
              <a:t>All:  </a:t>
            </a:r>
            <a:r>
              <a:rPr lang="en-US" sz="2000" b="0" i="1" dirty="0">
                <a:solidFill>
                  <a:schemeClr val="bg1"/>
                </a:solidFill>
                <a:effectLst/>
              </a:rPr>
              <a:t>Because by your holy Cross you have redeemed the world.</a:t>
            </a:r>
            <a:endParaRPr lang="en-US" sz="2000" b="0" i="0" dirty="0">
              <a:solidFill>
                <a:schemeClr val="bg1"/>
              </a:solidFill>
              <a:effectLst/>
            </a:endParaRPr>
          </a:p>
          <a:p>
            <a:endParaRPr lang="en-US" sz="2000" b="0" i="0" dirty="0">
              <a:solidFill>
                <a:schemeClr val="bg1"/>
              </a:solidFill>
              <a:effectLst/>
            </a:endParaRPr>
          </a:p>
          <a:p>
            <a:r>
              <a:rPr lang="en-US" sz="2000" b="0" i="0" dirty="0">
                <a:solidFill>
                  <a:schemeClr val="bg1"/>
                </a:solidFill>
                <a:effectLst/>
              </a:rPr>
              <a:t>From the Gospel according to Matthew 27:22-23,26:</a:t>
            </a:r>
          </a:p>
          <a:p>
            <a:pPr marL="0" indent="0">
              <a:buNone/>
            </a:pPr>
            <a:br>
              <a:rPr lang="en-US" sz="2000" dirty="0">
                <a:solidFill>
                  <a:schemeClr val="bg1"/>
                </a:solidFill>
              </a:rPr>
            </a:br>
            <a:r>
              <a:rPr lang="en-US" sz="2000" b="0" i="1" dirty="0">
                <a:solidFill>
                  <a:schemeClr val="bg1"/>
                </a:solidFill>
                <a:effectLst/>
              </a:rPr>
              <a:t>Pilate said to them, "Then what should I do with Jesus who is called the Messiah?" All of them said, "Let him be crucified!" Then he asked, "Why, what evil has he done?" But they shouted all the more, "Let him be crucified!" So he released Barabbas for them; and after flogging Jesus, he handed him over to be crucified.</a:t>
            </a:r>
          </a:p>
          <a:p>
            <a:pPr marL="0" indent="0">
              <a:buNone/>
            </a:pPr>
            <a:endParaRPr lang="en-US" sz="1400" dirty="0">
              <a:solidFill>
                <a:schemeClr val="bg1"/>
              </a:solidFill>
            </a:endParaRP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A stained glass window&#10;&#10;Description automatically generated with low confidence">
            <a:extLst>
              <a:ext uri="{FF2B5EF4-FFF2-40B4-BE49-F238E27FC236}">
                <a16:creationId xmlns:a16="http://schemas.microsoft.com/office/drawing/2014/main" id="{804D8C3E-C1E7-40D2-8089-87388689BB12}"/>
              </a:ext>
            </a:extLst>
          </p:cNvPr>
          <p:cNvPicPr>
            <a:picLocks noChangeAspect="1"/>
          </p:cNvPicPr>
          <p:nvPr/>
        </p:nvPicPr>
        <p:blipFill rotWithShape="1">
          <a:blip r:embed="rId2">
            <a:extLst>
              <a:ext uri="{28A0092B-C50C-407E-A947-70E740481C1C}">
                <a14:useLocalDpi xmlns:a14="http://schemas.microsoft.com/office/drawing/2010/main" val="0"/>
              </a:ext>
            </a:extLst>
          </a:blip>
          <a:srcRect t="29606" r="1" b="16235"/>
          <a:stretch/>
        </p:blipFill>
        <p:spPr>
          <a:xfrm>
            <a:off x="6525453" y="10"/>
            <a:ext cx="5666547" cy="6857990"/>
          </a:xfrm>
          <a:prstGeom prst="rect">
            <a:avLst/>
          </a:prstGeom>
        </p:spPr>
      </p:pic>
    </p:spTree>
    <p:extLst>
      <p:ext uri="{BB962C8B-B14F-4D97-AF65-F5344CB8AC3E}">
        <p14:creationId xmlns:p14="http://schemas.microsoft.com/office/powerpoint/2010/main" val="3495087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1118</Words>
  <Application>Microsoft Office PowerPoint</Application>
  <PresentationFormat>Widescreen</PresentationFormat>
  <Paragraphs>49</Paragraphs>
  <Slides>14</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Helvetica</vt:lpstr>
      <vt:lpstr>Open Sans</vt:lpstr>
      <vt:lpstr>Roboto</vt:lpstr>
      <vt:lpstr>Times New Roman</vt:lpstr>
      <vt:lpstr>Office Theme</vt:lpstr>
      <vt:lpstr>Walking with Jesus and your Holyrood Church on this Stations of the Cross </vt:lpstr>
      <vt:lpstr>At The Cross</vt:lpstr>
      <vt:lpstr>PowerPoint Presentation</vt:lpstr>
      <vt:lpstr>Lent Prayer</vt:lpstr>
      <vt:lpstr>The memory of Jesus</vt:lpstr>
      <vt:lpstr>Jesus is always with us…</vt:lpstr>
      <vt:lpstr>Listern to the voice of God</vt:lpstr>
      <vt:lpstr>First Station: Jesus is Condemned to Dead. 1 in 6 people, 1 in 5 children, 50 millions of USA people. </vt:lpstr>
      <vt:lpstr>PowerPoint Presentation</vt:lpstr>
      <vt:lpstr>PowerPoint Presentation</vt:lpstr>
      <vt:lpstr>Questions to contemplate: </vt:lpstr>
      <vt:lpstr>Let’s pray: </vt:lpstr>
      <vt:lpstr>God of Mercy and Compassion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Waliking with Jesus and your Holyrood Church</dc:title>
  <dc:creator>Luis Barrios</dc:creator>
  <cp:lastModifiedBy>Luis Barrios</cp:lastModifiedBy>
  <cp:revision>12</cp:revision>
  <dcterms:created xsi:type="dcterms:W3CDTF">2021-02-25T12:48:46Z</dcterms:created>
  <dcterms:modified xsi:type="dcterms:W3CDTF">2021-02-25T16:19:00Z</dcterms:modified>
</cp:coreProperties>
</file>