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0" r:id="rId4"/>
    <p:sldId id="257" r:id="rId5"/>
    <p:sldId id="259" r:id="rId6"/>
    <p:sldId id="258" r:id="rId7"/>
    <p:sldId id="260" r:id="rId8"/>
    <p:sldId id="264" r:id="rId9"/>
    <p:sldId id="265" r:id="rId10"/>
    <p:sldId id="266" r:id="rId11"/>
    <p:sldId id="263" r:id="rId12"/>
    <p:sldId id="272"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0F525-C82B-47E0-A0A1-F8E5F7230001}" v="5" dt="2021-02-25T01:56:42.1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4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ED8F-0EC0-4F45-83A5-4194CBE0F7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PR"/>
          </a:p>
        </p:txBody>
      </p:sp>
      <p:sp>
        <p:nvSpPr>
          <p:cNvPr id="3" name="Subtitle 2">
            <a:extLst>
              <a:ext uri="{FF2B5EF4-FFF2-40B4-BE49-F238E27FC236}">
                <a16:creationId xmlns:a16="http://schemas.microsoft.com/office/drawing/2014/main" id="{2888D842-5AFD-491C-BB79-924E9133CA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PR"/>
          </a:p>
        </p:txBody>
      </p:sp>
      <p:sp>
        <p:nvSpPr>
          <p:cNvPr id="4" name="Date Placeholder 3">
            <a:extLst>
              <a:ext uri="{FF2B5EF4-FFF2-40B4-BE49-F238E27FC236}">
                <a16:creationId xmlns:a16="http://schemas.microsoft.com/office/drawing/2014/main" id="{3008CE83-23F3-431B-B872-E6A865793CB4}"/>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5" name="Footer Placeholder 4">
            <a:extLst>
              <a:ext uri="{FF2B5EF4-FFF2-40B4-BE49-F238E27FC236}">
                <a16:creationId xmlns:a16="http://schemas.microsoft.com/office/drawing/2014/main" id="{1D167C8C-4879-4F7C-8CD0-D3C77DF23043}"/>
              </a:ext>
            </a:extLst>
          </p:cNvPr>
          <p:cNvSpPr>
            <a:spLocks noGrp="1"/>
          </p:cNvSpPr>
          <p:nvPr>
            <p:ph type="ftr" sz="quarter" idx="11"/>
          </p:nvPr>
        </p:nvSpPr>
        <p:spPr/>
        <p:txBody>
          <a:bodyPr/>
          <a:lstStyle/>
          <a:p>
            <a:endParaRPr lang="es-PR"/>
          </a:p>
        </p:txBody>
      </p:sp>
      <p:sp>
        <p:nvSpPr>
          <p:cNvPr id="6" name="Slide Number Placeholder 5">
            <a:extLst>
              <a:ext uri="{FF2B5EF4-FFF2-40B4-BE49-F238E27FC236}">
                <a16:creationId xmlns:a16="http://schemas.microsoft.com/office/drawing/2014/main" id="{00428E93-AF00-4B1B-8BE7-DEC23DE2E128}"/>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4119810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59EAF-F42E-4600-93B9-3534A0B6E7FE}"/>
              </a:ext>
            </a:extLst>
          </p:cNvPr>
          <p:cNvSpPr>
            <a:spLocks noGrp="1"/>
          </p:cNvSpPr>
          <p:nvPr>
            <p:ph type="title"/>
          </p:nvPr>
        </p:nvSpPr>
        <p:spPr/>
        <p:txBody>
          <a:bodyPr/>
          <a:lstStyle/>
          <a:p>
            <a:r>
              <a:rPr lang="en-US"/>
              <a:t>Click to edit Master title style</a:t>
            </a:r>
            <a:endParaRPr lang="es-PR"/>
          </a:p>
        </p:txBody>
      </p:sp>
      <p:sp>
        <p:nvSpPr>
          <p:cNvPr id="3" name="Vertical Text Placeholder 2">
            <a:extLst>
              <a:ext uri="{FF2B5EF4-FFF2-40B4-BE49-F238E27FC236}">
                <a16:creationId xmlns:a16="http://schemas.microsoft.com/office/drawing/2014/main" id="{5EFDD34C-A2FE-4CD5-B2C7-49419D5D1F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A067BC28-B254-4A7E-A7AC-46E2E3C629AD}"/>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5" name="Footer Placeholder 4">
            <a:extLst>
              <a:ext uri="{FF2B5EF4-FFF2-40B4-BE49-F238E27FC236}">
                <a16:creationId xmlns:a16="http://schemas.microsoft.com/office/drawing/2014/main" id="{1DD91A87-507F-4681-A964-F3D8FE8F4586}"/>
              </a:ext>
            </a:extLst>
          </p:cNvPr>
          <p:cNvSpPr>
            <a:spLocks noGrp="1"/>
          </p:cNvSpPr>
          <p:nvPr>
            <p:ph type="ftr" sz="quarter" idx="11"/>
          </p:nvPr>
        </p:nvSpPr>
        <p:spPr/>
        <p:txBody>
          <a:bodyPr/>
          <a:lstStyle/>
          <a:p>
            <a:endParaRPr lang="es-PR"/>
          </a:p>
        </p:txBody>
      </p:sp>
      <p:sp>
        <p:nvSpPr>
          <p:cNvPr id="6" name="Slide Number Placeholder 5">
            <a:extLst>
              <a:ext uri="{FF2B5EF4-FFF2-40B4-BE49-F238E27FC236}">
                <a16:creationId xmlns:a16="http://schemas.microsoft.com/office/drawing/2014/main" id="{38EFBDBA-B858-4353-95EF-8B46B87AB76B}"/>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298923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7D5E8-45D8-4B04-A327-71ACC201C9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PR"/>
          </a:p>
        </p:txBody>
      </p:sp>
      <p:sp>
        <p:nvSpPr>
          <p:cNvPr id="3" name="Vertical Text Placeholder 2">
            <a:extLst>
              <a:ext uri="{FF2B5EF4-FFF2-40B4-BE49-F238E27FC236}">
                <a16:creationId xmlns:a16="http://schemas.microsoft.com/office/drawing/2014/main" id="{F41077D3-E8B1-4A8F-8A3B-37B181C4FF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07C2A34D-2E61-4E78-AAC9-60DBA3F644F9}"/>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5" name="Footer Placeholder 4">
            <a:extLst>
              <a:ext uri="{FF2B5EF4-FFF2-40B4-BE49-F238E27FC236}">
                <a16:creationId xmlns:a16="http://schemas.microsoft.com/office/drawing/2014/main" id="{6A3FD9BA-5695-49E7-AB55-FD454F674F1F}"/>
              </a:ext>
            </a:extLst>
          </p:cNvPr>
          <p:cNvSpPr>
            <a:spLocks noGrp="1"/>
          </p:cNvSpPr>
          <p:nvPr>
            <p:ph type="ftr" sz="quarter" idx="11"/>
          </p:nvPr>
        </p:nvSpPr>
        <p:spPr/>
        <p:txBody>
          <a:bodyPr/>
          <a:lstStyle/>
          <a:p>
            <a:endParaRPr lang="es-PR"/>
          </a:p>
        </p:txBody>
      </p:sp>
      <p:sp>
        <p:nvSpPr>
          <p:cNvPr id="6" name="Slide Number Placeholder 5">
            <a:extLst>
              <a:ext uri="{FF2B5EF4-FFF2-40B4-BE49-F238E27FC236}">
                <a16:creationId xmlns:a16="http://schemas.microsoft.com/office/drawing/2014/main" id="{FDB8277C-2414-4162-A46D-8E0CB7E2E26E}"/>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193581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51EEA-A096-46A6-9C7A-ABD425FF2EAA}"/>
              </a:ext>
            </a:extLst>
          </p:cNvPr>
          <p:cNvSpPr>
            <a:spLocks noGrp="1"/>
          </p:cNvSpPr>
          <p:nvPr>
            <p:ph type="title"/>
          </p:nvPr>
        </p:nvSpPr>
        <p:spPr/>
        <p:txBody>
          <a:bodyPr/>
          <a:lstStyle/>
          <a:p>
            <a:r>
              <a:rPr lang="en-US"/>
              <a:t>Click to edit Master title style</a:t>
            </a:r>
            <a:endParaRPr lang="es-PR"/>
          </a:p>
        </p:txBody>
      </p:sp>
      <p:sp>
        <p:nvSpPr>
          <p:cNvPr id="3" name="Content Placeholder 2">
            <a:extLst>
              <a:ext uri="{FF2B5EF4-FFF2-40B4-BE49-F238E27FC236}">
                <a16:creationId xmlns:a16="http://schemas.microsoft.com/office/drawing/2014/main" id="{17A257AA-C09A-45C1-A11F-E5C15DEB1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BD5E8627-7C54-44F6-9E2E-2483336E1B94}"/>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5" name="Footer Placeholder 4">
            <a:extLst>
              <a:ext uri="{FF2B5EF4-FFF2-40B4-BE49-F238E27FC236}">
                <a16:creationId xmlns:a16="http://schemas.microsoft.com/office/drawing/2014/main" id="{72C99CAB-7157-4161-8805-04C8B572B033}"/>
              </a:ext>
            </a:extLst>
          </p:cNvPr>
          <p:cNvSpPr>
            <a:spLocks noGrp="1"/>
          </p:cNvSpPr>
          <p:nvPr>
            <p:ph type="ftr" sz="quarter" idx="11"/>
          </p:nvPr>
        </p:nvSpPr>
        <p:spPr/>
        <p:txBody>
          <a:bodyPr/>
          <a:lstStyle/>
          <a:p>
            <a:endParaRPr lang="es-PR"/>
          </a:p>
        </p:txBody>
      </p:sp>
      <p:sp>
        <p:nvSpPr>
          <p:cNvPr id="6" name="Slide Number Placeholder 5">
            <a:extLst>
              <a:ext uri="{FF2B5EF4-FFF2-40B4-BE49-F238E27FC236}">
                <a16:creationId xmlns:a16="http://schemas.microsoft.com/office/drawing/2014/main" id="{502FB7AD-FFCA-4025-90EC-E27F7C022C7F}"/>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19262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953E-5AA7-4DA4-97C8-7E21BDECE5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PR"/>
          </a:p>
        </p:txBody>
      </p:sp>
      <p:sp>
        <p:nvSpPr>
          <p:cNvPr id="3" name="Text Placeholder 2">
            <a:extLst>
              <a:ext uri="{FF2B5EF4-FFF2-40B4-BE49-F238E27FC236}">
                <a16:creationId xmlns:a16="http://schemas.microsoft.com/office/drawing/2014/main" id="{2DC65F25-5A4D-4363-991C-1761D02E7E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BF1276-BDA3-41E3-B46A-7514ED222849}"/>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5" name="Footer Placeholder 4">
            <a:extLst>
              <a:ext uri="{FF2B5EF4-FFF2-40B4-BE49-F238E27FC236}">
                <a16:creationId xmlns:a16="http://schemas.microsoft.com/office/drawing/2014/main" id="{F12D542D-A918-4A2C-9B49-CDEE69213DA7}"/>
              </a:ext>
            </a:extLst>
          </p:cNvPr>
          <p:cNvSpPr>
            <a:spLocks noGrp="1"/>
          </p:cNvSpPr>
          <p:nvPr>
            <p:ph type="ftr" sz="quarter" idx="11"/>
          </p:nvPr>
        </p:nvSpPr>
        <p:spPr/>
        <p:txBody>
          <a:bodyPr/>
          <a:lstStyle/>
          <a:p>
            <a:endParaRPr lang="es-PR"/>
          </a:p>
        </p:txBody>
      </p:sp>
      <p:sp>
        <p:nvSpPr>
          <p:cNvPr id="6" name="Slide Number Placeholder 5">
            <a:extLst>
              <a:ext uri="{FF2B5EF4-FFF2-40B4-BE49-F238E27FC236}">
                <a16:creationId xmlns:a16="http://schemas.microsoft.com/office/drawing/2014/main" id="{11EA7784-C959-435B-AC15-FA4F259B9C29}"/>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263673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1BFAF-3747-429D-9548-4465021B30CB}"/>
              </a:ext>
            </a:extLst>
          </p:cNvPr>
          <p:cNvSpPr>
            <a:spLocks noGrp="1"/>
          </p:cNvSpPr>
          <p:nvPr>
            <p:ph type="title"/>
          </p:nvPr>
        </p:nvSpPr>
        <p:spPr/>
        <p:txBody>
          <a:bodyPr/>
          <a:lstStyle/>
          <a:p>
            <a:r>
              <a:rPr lang="en-US"/>
              <a:t>Click to edit Master title style</a:t>
            </a:r>
            <a:endParaRPr lang="es-PR"/>
          </a:p>
        </p:txBody>
      </p:sp>
      <p:sp>
        <p:nvSpPr>
          <p:cNvPr id="3" name="Content Placeholder 2">
            <a:extLst>
              <a:ext uri="{FF2B5EF4-FFF2-40B4-BE49-F238E27FC236}">
                <a16:creationId xmlns:a16="http://schemas.microsoft.com/office/drawing/2014/main" id="{9C6BE6A8-B204-4134-9902-0CDB2AEE87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Content Placeholder 3">
            <a:extLst>
              <a:ext uri="{FF2B5EF4-FFF2-40B4-BE49-F238E27FC236}">
                <a16:creationId xmlns:a16="http://schemas.microsoft.com/office/drawing/2014/main" id="{CC630480-D300-4CDC-BD21-A2B8CFBB7D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5" name="Date Placeholder 4">
            <a:extLst>
              <a:ext uri="{FF2B5EF4-FFF2-40B4-BE49-F238E27FC236}">
                <a16:creationId xmlns:a16="http://schemas.microsoft.com/office/drawing/2014/main" id="{0BF5E512-0000-4078-9175-B0E7D0D51ED8}"/>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6" name="Footer Placeholder 5">
            <a:extLst>
              <a:ext uri="{FF2B5EF4-FFF2-40B4-BE49-F238E27FC236}">
                <a16:creationId xmlns:a16="http://schemas.microsoft.com/office/drawing/2014/main" id="{6167D43A-5512-4CF3-AED5-0941403F56F7}"/>
              </a:ext>
            </a:extLst>
          </p:cNvPr>
          <p:cNvSpPr>
            <a:spLocks noGrp="1"/>
          </p:cNvSpPr>
          <p:nvPr>
            <p:ph type="ftr" sz="quarter" idx="11"/>
          </p:nvPr>
        </p:nvSpPr>
        <p:spPr/>
        <p:txBody>
          <a:bodyPr/>
          <a:lstStyle/>
          <a:p>
            <a:endParaRPr lang="es-PR"/>
          </a:p>
        </p:txBody>
      </p:sp>
      <p:sp>
        <p:nvSpPr>
          <p:cNvPr id="7" name="Slide Number Placeholder 6">
            <a:extLst>
              <a:ext uri="{FF2B5EF4-FFF2-40B4-BE49-F238E27FC236}">
                <a16:creationId xmlns:a16="http://schemas.microsoft.com/office/drawing/2014/main" id="{9DF98E86-7FA1-46B4-8C63-8E057FF659D7}"/>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362415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B0B8A-A0CF-4885-A8A2-E2CDC89DEFA6}"/>
              </a:ext>
            </a:extLst>
          </p:cNvPr>
          <p:cNvSpPr>
            <a:spLocks noGrp="1"/>
          </p:cNvSpPr>
          <p:nvPr>
            <p:ph type="title"/>
          </p:nvPr>
        </p:nvSpPr>
        <p:spPr>
          <a:xfrm>
            <a:off x="839788" y="365125"/>
            <a:ext cx="10515600" cy="1325563"/>
          </a:xfrm>
        </p:spPr>
        <p:txBody>
          <a:bodyPr/>
          <a:lstStyle/>
          <a:p>
            <a:r>
              <a:rPr lang="en-US"/>
              <a:t>Click to edit Master title style</a:t>
            </a:r>
            <a:endParaRPr lang="es-PR"/>
          </a:p>
        </p:txBody>
      </p:sp>
      <p:sp>
        <p:nvSpPr>
          <p:cNvPr id="3" name="Text Placeholder 2">
            <a:extLst>
              <a:ext uri="{FF2B5EF4-FFF2-40B4-BE49-F238E27FC236}">
                <a16:creationId xmlns:a16="http://schemas.microsoft.com/office/drawing/2014/main" id="{B3D828D8-4CA8-43B8-956C-C5FBDF992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83C12C-77A3-4C1C-A731-D7EC2510B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5" name="Text Placeholder 4">
            <a:extLst>
              <a:ext uri="{FF2B5EF4-FFF2-40B4-BE49-F238E27FC236}">
                <a16:creationId xmlns:a16="http://schemas.microsoft.com/office/drawing/2014/main" id="{363DABA1-CA13-423F-9356-E9AC5E281F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8B6914-0123-400A-ABB5-9A355E868C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7" name="Date Placeholder 6">
            <a:extLst>
              <a:ext uri="{FF2B5EF4-FFF2-40B4-BE49-F238E27FC236}">
                <a16:creationId xmlns:a16="http://schemas.microsoft.com/office/drawing/2014/main" id="{07C801F9-D766-4BA3-96CB-60D1CD5A4C22}"/>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8" name="Footer Placeholder 7">
            <a:extLst>
              <a:ext uri="{FF2B5EF4-FFF2-40B4-BE49-F238E27FC236}">
                <a16:creationId xmlns:a16="http://schemas.microsoft.com/office/drawing/2014/main" id="{B353E23C-410E-43B3-8765-09D22E3540DC}"/>
              </a:ext>
            </a:extLst>
          </p:cNvPr>
          <p:cNvSpPr>
            <a:spLocks noGrp="1"/>
          </p:cNvSpPr>
          <p:nvPr>
            <p:ph type="ftr" sz="quarter" idx="11"/>
          </p:nvPr>
        </p:nvSpPr>
        <p:spPr/>
        <p:txBody>
          <a:bodyPr/>
          <a:lstStyle/>
          <a:p>
            <a:endParaRPr lang="es-PR"/>
          </a:p>
        </p:txBody>
      </p:sp>
      <p:sp>
        <p:nvSpPr>
          <p:cNvPr id="9" name="Slide Number Placeholder 8">
            <a:extLst>
              <a:ext uri="{FF2B5EF4-FFF2-40B4-BE49-F238E27FC236}">
                <a16:creationId xmlns:a16="http://schemas.microsoft.com/office/drawing/2014/main" id="{1C6489FC-4BBD-4245-8F32-1D463A4B857D}"/>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1012395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72F76-E3B8-410F-8CC0-E5F9927C069C}"/>
              </a:ext>
            </a:extLst>
          </p:cNvPr>
          <p:cNvSpPr>
            <a:spLocks noGrp="1"/>
          </p:cNvSpPr>
          <p:nvPr>
            <p:ph type="title"/>
          </p:nvPr>
        </p:nvSpPr>
        <p:spPr/>
        <p:txBody>
          <a:bodyPr/>
          <a:lstStyle/>
          <a:p>
            <a:r>
              <a:rPr lang="en-US"/>
              <a:t>Click to edit Master title style</a:t>
            </a:r>
            <a:endParaRPr lang="es-PR"/>
          </a:p>
        </p:txBody>
      </p:sp>
      <p:sp>
        <p:nvSpPr>
          <p:cNvPr id="3" name="Date Placeholder 2">
            <a:extLst>
              <a:ext uri="{FF2B5EF4-FFF2-40B4-BE49-F238E27FC236}">
                <a16:creationId xmlns:a16="http://schemas.microsoft.com/office/drawing/2014/main" id="{3D1CFEA2-82BE-494A-9EFC-653C64E22A4F}"/>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4" name="Footer Placeholder 3">
            <a:extLst>
              <a:ext uri="{FF2B5EF4-FFF2-40B4-BE49-F238E27FC236}">
                <a16:creationId xmlns:a16="http://schemas.microsoft.com/office/drawing/2014/main" id="{EDA98332-AB47-41C4-8601-F0194683DECB}"/>
              </a:ext>
            </a:extLst>
          </p:cNvPr>
          <p:cNvSpPr>
            <a:spLocks noGrp="1"/>
          </p:cNvSpPr>
          <p:nvPr>
            <p:ph type="ftr" sz="quarter" idx="11"/>
          </p:nvPr>
        </p:nvSpPr>
        <p:spPr/>
        <p:txBody>
          <a:bodyPr/>
          <a:lstStyle/>
          <a:p>
            <a:endParaRPr lang="es-PR"/>
          </a:p>
        </p:txBody>
      </p:sp>
      <p:sp>
        <p:nvSpPr>
          <p:cNvPr id="5" name="Slide Number Placeholder 4">
            <a:extLst>
              <a:ext uri="{FF2B5EF4-FFF2-40B4-BE49-F238E27FC236}">
                <a16:creationId xmlns:a16="http://schemas.microsoft.com/office/drawing/2014/main" id="{869AB894-7B75-43E8-89E8-1C559E0FE436}"/>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233102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541587-1E3C-4B89-AD6F-30100B5892E6}"/>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3" name="Footer Placeholder 2">
            <a:extLst>
              <a:ext uri="{FF2B5EF4-FFF2-40B4-BE49-F238E27FC236}">
                <a16:creationId xmlns:a16="http://schemas.microsoft.com/office/drawing/2014/main" id="{7E998032-B963-4BA9-84EB-4D3979E1F013}"/>
              </a:ext>
            </a:extLst>
          </p:cNvPr>
          <p:cNvSpPr>
            <a:spLocks noGrp="1"/>
          </p:cNvSpPr>
          <p:nvPr>
            <p:ph type="ftr" sz="quarter" idx="11"/>
          </p:nvPr>
        </p:nvSpPr>
        <p:spPr/>
        <p:txBody>
          <a:bodyPr/>
          <a:lstStyle/>
          <a:p>
            <a:endParaRPr lang="es-PR"/>
          </a:p>
        </p:txBody>
      </p:sp>
      <p:sp>
        <p:nvSpPr>
          <p:cNvPr id="4" name="Slide Number Placeholder 3">
            <a:extLst>
              <a:ext uri="{FF2B5EF4-FFF2-40B4-BE49-F238E27FC236}">
                <a16:creationId xmlns:a16="http://schemas.microsoft.com/office/drawing/2014/main" id="{FEB81F6E-477F-4676-A5CB-6FA40028A57E}"/>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229861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FFB9-275E-4E90-972B-3B65789CD4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PR"/>
          </a:p>
        </p:txBody>
      </p:sp>
      <p:sp>
        <p:nvSpPr>
          <p:cNvPr id="3" name="Content Placeholder 2">
            <a:extLst>
              <a:ext uri="{FF2B5EF4-FFF2-40B4-BE49-F238E27FC236}">
                <a16:creationId xmlns:a16="http://schemas.microsoft.com/office/drawing/2014/main" id="{0004079D-B0E9-4C68-842D-85895552DC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Text Placeholder 3">
            <a:extLst>
              <a:ext uri="{FF2B5EF4-FFF2-40B4-BE49-F238E27FC236}">
                <a16:creationId xmlns:a16="http://schemas.microsoft.com/office/drawing/2014/main" id="{C270C83F-8B01-4F09-B182-D292176CD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E174DF-573B-4F7B-B7E8-67C663434A49}"/>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6" name="Footer Placeholder 5">
            <a:extLst>
              <a:ext uri="{FF2B5EF4-FFF2-40B4-BE49-F238E27FC236}">
                <a16:creationId xmlns:a16="http://schemas.microsoft.com/office/drawing/2014/main" id="{A5FD03B2-A9D1-44B4-9506-57FEF1BC0BA0}"/>
              </a:ext>
            </a:extLst>
          </p:cNvPr>
          <p:cNvSpPr>
            <a:spLocks noGrp="1"/>
          </p:cNvSpPr>
          <p:nvPr>
            <p:ph type="ftr" sz="quarter" idx="11"/>
          </p:nvPr>
        </p:nvSpPr>
        <p:spPr/>
        <p:txBody>
          <a:bodyPr/>
          <a:lstStyle/>
          <a:p>
            <a:endParaRPr lang="es-PR"/>
          </a:p>
        </p:txBody>
      </p:sp>
      <p:sp>
        <p:nvSpPr>
          <p:cNvPr id="7" name="Slide Number Placeholder 6">
            <a:extLst>
              <a:ext uri="{FF2B5EF4-FFF2-40B4-BE49-F238E27FC236}">
                <a16:creationId xmlns:a16="http://schemas.microsoft.com/office/drawing/2014/main" id="{5C868831-CC81-4F44-A2FF-5DC7BD1E60BB}"/>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974227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CA19B-58EB-40B6-BAEF-2966514660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PR"/>
          </a:p>
        </p:txBody>
      </p:sp>
      <p:sp>
        <p:nvSpPr>
          <p:cNvPr id="3" name="Picture Placeholder 2">
            <a:extLst>
              <a:ext uri="{FF2B5EF4-FFF2-40B4-BE49-F238E27FC236}">
                <a16:creationId xmlns:a16="http://schemas.microsoft.com/office/drawing/2014/main" id="{B0B5B5F2-124A-420F-B57C-CCE9E39D5B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R"/>
          </a:p>
        </p:txBody>
      </p:sp>
      <p:sp>
        <p:nvSpPr>
          <p:cNvPr id="4" name="Text Placeholder 3">
            <a:extLst>
              <a:ext uri="{FF2B5EF4-FFF2-40B4-BE49-F238E27FC236}">
                <a16:creationId xmlns:a16="http://schemas.microsoft.com/office/drawing/2014/main" id="{0592BD0F-11F9-4A89-B3EE-DBC1AD5763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01576E-46F8-4508-89EC-60B2B90E0711}"/>
              </a:ext>
            </a:extLst>
          </p:cNvPr>
          <p:cNvSpPr>
            <a:spLocks noGrp="1"/>
          </p:cNvSpPr>
          <p:nvPr>
            <p:ph type="dt" sz="half" idx="10"/>
          </p:nvPr>
        </p:nvSpPr>
        <p:spPr/>
        <p:txBody>
          <a:bodyPr/>
          <a:lstStyle/>
          <a:p>
            <a:fld id="{2C66178D-1ED4-4A6C-B556-25A3FB65DC30}" type="datetimeFigureOut">
              <a:rPr lang="es-PR" smtClean="0"/>
              <a:t>02/25/2021</a:t>
            </a:fld>
            <a:endParaRPr lang="es-PR"/>
          </a:p>
        </p:txBody>
      </p:sp>
      <p:sp>
        <p:nvSpPr>
          <p:cNvPr id="6" name="Footer Placeholder 5">
            <a:extLst>
              <a:ext uri="{FF2B5EF4-FFF2-40B4-BE49-F238E27FC236}">
                <a16:creationId xmlns:a16="http://schemas.microsoft.com/office/drawing/2014/main" id="{B285C3E0-F07E-4DE8-A0D3-AF06FD41F018}"/>
              </a:ext>
            </a:extLst>
          </p:cNvPr>
          <p:cNvSpPr>
            <a:spLocks noGrp="1"/>
          </p:cNvSpPr>
          <p:nvPr>
            <p:ph type="ftr" sz="quarter" idx="11"/>
          </p:nvPr>
        </p:nvSpPr>
        <p:spPr/>
        <p:txBody>
          <a:bodyPr/>
          <a:lstStyle/>
          <a:p>
            <a:endParaRPr lang="es-PR"/>
          </a:p>
        </p:txBody>
      </p:sp>
      <p:sp>
        <p:nvSpPr>
          <p:cNvPr id="7" name="Slide Number Placeholder 6">
            <a:extLst>
              <a:ext uri="{FF2B5EF4-FFF2-40B4-BE49-F238E27FC236}">
                <a16:creationId xmlns:a16="http://schemas.microsoft.com/office/drawing/2014/main" id="{92C96E94-92D2-4A76-85CF-C48A1A02414F}"/>
              </a:ext>
            </a:extLst>
          </p:cNvPr>
          <p:cNvSpPr>
            <a:spLocks noGrp="1"/>
          </p:cNvSpPr>
          <p:nvPr>
            <p:ph type="sldNum" sz="quarter" idx="12"/>
          </p:nvPr>
        </p:nvSpPr>
        <p:spPr/>
        <p:txBody>
          <a:bodyPr/>
          <a:lstStyle/>
          <a:p>
            <a:fld id="{394530C5-1296-4014-967E-F6F11465BD79}" type="slidenum">
              <a:rPr lang="es-PR" smtClean="0"/>
              <a:t>‹#›</a:t>
            </a:fld>
            <a:endParaRPr lang="es-PR"/>
          </a:p>
        </p:txBody>
      </p:sp>
    </p:spTree>
    <p:extLst>
      <p:ext uri="{BB962C8B-B14F-4D97-AF65-F5344CB8AC3E}">
        <p14:creationId xmlns:p14="http://schemas.microsoft.com/office/powerpoint/2010/main" val="117068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795DE3-12FE-47A8-A79E-53678C5AA9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PR"/>
          </a:p>
        </p:txBody>
      </p:sp>
      <p:sp>
        <p:nvSpPr>
          <p:cNvPr id="3" name="Text Placeholder 2">
            <a:extLst>
              <a:ext uri="{FF2B5EF4-FFF2-40B4-BE49-F238E27FC236}">
                <a16:creationId xmlns:a16="http://schemas.microsoft.com/office/drawing/2014/main" id="{4F81EB29-A6F3-4638-A57D-427090ECF4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73FD32FC-33D8-470A-A0CD-B8D6729A1B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6178D-1ED4-4A6C-B556-25A3FB65DC30}" type="datetimeFigureOut">
              <a:rPr lang="es-PR" smtClean="0"/>
              <a:t>02/25/2021</a:t>
            </a:fld>
            <a:endParaRPr lang="es-PR"/>
          </a:p>
        </p:txBody>
      </p:sp>
      <p:sp>
        <p:nvSpPr>
          <p:cNvPr id="5" name="Footer Placeholder 4">
            <a:extLst>
              <a:ext uri="{FF2B5EF4-FFF2-40B4-BE49-F238E27FC236}">
                <a16:creationId xmlns:a16="http://schemas.microsoft.com/office/drawing/2014/main" id="{B8B1F65E-7B84-43F0-842F-89146CE56C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R"/>
          </a:p>
        </p:txBody>
      </p:sp>
      <p:sp>
        <p:nvSpPr>
          <p:cNvPr id="6" name="Slide Number Placeholder 5">
            <a:extLst>
              <a:ext uri="{FF2B5EF4-FFF2-40B4-BE49-F238E27FC236}">
                <a16:creationId xmlns:a16="http://schemas.microsoft.com/office/drawing/2014/main" id="{AA880E31-69A8-4CC8-B40B-0A1235C94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530C5-1296-4014-967E-F6F11465BD79}" type="slidenum">
              <a:rPr lang="es-PR" smtClean="0"/>
              <a:t>‹#›</a:t>
            </a:fld>
            <a:endParaRPr lang="es-PR"/>
          </a:p>
        </p:txBody>
      </p:sp>
    </p:spTree>
    <p:extLst>
      <p:ext uri="{BB962C8B-B14F-4D97-AF65-F5344CB8AC3E}">
        <p14:creationId xmlns:p14="http://schemas.microsoft.com/office/powerpoint/2010/main" val="3261076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lZhY2FCIutc?feature=oembe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plant&#10;&#10;Description automatically generated">
            <a:extLst>
              <a:ext uri="{FF2B5EF4-FFF2-40B4-BE49-F238E27FC236}">
                <a16:creationId xmlns:a16="http://schemas.microsoft.com/office/drawing/2014/main" id="{1BB44676-16E4-4AB2-9848-30C23585FF7D}"/>
              </a:ext>
            </a:extLst>
          </p:cNvPr>
          <p:cNvPicPr>
            <a:picLocks noChangeAspect="1"/>
          </p:cNvPicPr>
          <p:nvPr/>
        </p:nvPicPr>
        <p:blipFill rotWithShape="1">
          <a:blip r:embed="rId2">
            <a:extLst>
              <a:ext uri="{28A0092B-C50C-407E-A947-70E740481C1C}">
                <a14:useLocalDpi xmlns:a14="http://schemas.microsoft.com/office/drawing/2010/main" val="0"/>
              </a:ext>
            </a:extLst>
          </a:blip>
          <a:srcRect l="444"/>
          <a:stretch/>
        </p:blipFill>
        <p:spPr>
          <a:xfrm>
            <a:off x="0" y="-197064"/>
            <a:ext cx="12191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2E0FC1B2-A91C-475F-ACA7-F6F6EE19798B}"/>
              </a:ext>
            </a:extLst>
          </p:cNvPr>
          <p:cNvSpPr>
            <a:spLocks noGrp="1"/>
          </p:cNvSpPr>
          <p:nvPr>
            <p:ph type="ctrTitle"/>
          </p:nvPr>
        </p:nvSpPr>
        <p:spPr>
          <a:xfrm>
            <a:off x="8022021" y="3231931"/>
            <a:ext cx="3852041" cy="1834056"/>
          </a:xfrm>
        </p:spPr>
        <p:txBody>
          <a:bodyPr>
            <a:normAutofit/>
          </a:bodyPr>
          <a:lstStyle/>
          <a:p>
            <a:r>
              <a:rPr lang="es-PR" sz="3700"/>
              <a:t>Caminando con Jesús y con esta tu Iglesia Santa Cruz</a:t>
            </a:r>
          </a:p>
        </p:txBody>
      </p:sp>
      <p:sp>
        <p:nvSpPr>
          <p:cNvPr id="3" name="Subtitle 2">
            <a:extLst>
              <a:ext uri="{FF2B5EF4-FFF2-40B4-BE49-F238E27FC236}">
                <a16:creationId xmlns:a16="http://schemas.microsoft.com/office/drawing/2014/main" id="{FD3A8279-A70B-446F-8E95-4CFED29F0013}"/>
              </a:ext>
            </a:extLst>
          </p:cNvPr>
          <p:cNvSpPr>
            <a:spLocks noGrp="1"/>
          </p:cNvSpPr>
          <p:nvPr>
            <p:ph type="subTitle" idx="1"/>
          </p:nvPr>
        </p:nvSpPr>
        <p:spPr>
          <a:xfrm>
            <a:off x="7782910" y="5242674"/>
            <a:ext cx="4330262" cy="1066107"/>
          </a:xfrm>
        </p:spPr>
        <p:txBody>
          <a:bodyPr>
            <a:normAutofit fontScale="92500" lnSpcReduction="10000"/>
          </a:bodyPr>
          <a:lstStyle/>
          <a:p>
            <a:endParaRPr lang="es-PR" sz="2000" dirty="0"/>
          </a:p>
          <a:p>
            <a:r>
              <a:rPr lang="es-PR" sz="2000" b="1" i="1" dirty="0"/>
              <a:t>Preparado por Padre Luis</a:t>
            </a:r>
          </a:p>
          <a:p>
            <a:r>
              <a:rPr lang="es-PR" sz="2000" b="1" i="1" dirty="0"/>
              <a:t>24 de febrero del 2021</a:t>
            </a:r>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51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F673CFDC-5EBE-4430-B4CC-4BA1D1E9C4A4}"/>
              </a:ext>
            </a:extLst>
          </p:cNvPr>
          <p:cNvPicPr>
            <a:picLocks noChangeAspect="1"/>
          </p:cNvPicPr>
          <p:nvPr/>
        </p:nvPicPr>
        <p:blipFill rotWithShape="1">
          <a:blip r:embed="rId2">
            <a:extLst>
              <a:ext uri="{28A0092B-C50C-407E-A947-70E740481C1C}">
                <a14:useLocalDpi xmlns:a14="http://schemas.microsoft.com/office/drawing/2010/main" val="0"/>
              </a:ext>
            </a:extLst>
          </a:blip>
          <a:srcRect t="7855" r="-1" b="7854"/>
          <a:stretch/>
        </p:blipFill>
        <p:spPr>
          <a:xfrm>
            <a:off x="20" y="10"/>
            <a:ext cx="10846259" cy="3743854"/>
          </a:xfrm>
          <a:prstGeom prst="rect">
            <a:avLst/>
          </a:prstGeom>
        </p:spPr>
      </p:pic>
      <p:sp>
        <p:nvSpPr>
          <p:cNvPr id="49" name="Freeform: Shape 48">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79BAA2E-13D9-4449-9158-F02AC0487547}"/>
              </a:ext>
            </a:extLst>
          </p:cNvPr>
          <p:cNvSpPr>
            <a:spLocks noGrp="1"/>
          </p:cNvSpPr>
          <p:nvPr>
            <p:ph type="title"/>
          </p:nvPr>
        </p:nvSpPr>
        <p:spPr>
          <a:xfrm>
            <a:off x="618062" y="3657600"/>
            <a:ext cx="9265771" cy="1150985"/>
          </a:xfrm>
        </p:spPr>
        <p:txBody>
          <a:bodyPr>
            <a:normAutofit/>
          </a:bodyPr>
          <a:lstStyle/>
          <a:p>
            <a:endParaRPr lang="es-PR" sz="3600" dirty="0"/>
          </a:p>
        </p:txBody>
      </p:sp>
      <p:sp>
        <p:nvSpPr>
          <p:cNvPr id="3" name="Content Placeholder 2">
            <a:extLst>
              <a:ext uri="{FF2B5EF4-FFF2-40B4-BE49-F238E27FC236}">
                <a16:creationId xmlns:a16="http://schemas.microsoft.com/office/drawing/2014/main" id="{C179119F-177E-4B97-8333-5127A96FCCEB}"/>
              </a:ext>
            </a:extLst>
          </p:cNvPr>
          <p:cNvSpPr>
            <a:spLocks noGrp="1"/>
          </p:cNvSpPr>
          <p:nvPr>
            <p:ph idx="1"/>
          </p:nvPr>
        </p:nvSpPr>
        <p:spPr>
          <a:xfrm>
            <a:off x="618063" y="4023810"/>
            <a:ext cx="9565028" cy="2877322"/>
          </a:xfrm>
        </p:spPr>
        <p:txBody>
          <a:bodyPr>
            <a:normAutofit fontScale="25000" lnSpcReduction="20000"/>
          </a:bodyPr>
          <a:lstStyle/>
          <a:p>
            <a:pPr marL="0" marR="0">
              <a:spcBef>
                <a:spcPts val="0"/>
              </a:spcBef>
              <a:spcAft>
                <a:spcPts val="800"/>
              </a:spcAft>
            </a:pPr>
            <a:r>
              <a:rPr lang="es-PR" sz="8000" b="1" dirty="0">
                <a:effectLst/>
                <a:latin typeface="Times New Roman" panose="02020603050405020304" pitchFamily="18" charset="0"/>
                <a:ea typeface="Calibri" panose="020F0502020204030204" pitchFamily="34" charset="0"/>
                <a:cs typeface="Times New Roman" panose="02020603050405020304" pitchFamily="18" charset="0"/>
              </a:rPr>
              <a:t>Preguntas para reflexionar</a:t>
            </a:r>
            <a:endParaRPr lang="en-US" sz="8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s-PR" sz="8000" dirty="0">
                <a:effectLst/>
                <a:latin typeface="Times New Roman" panose="02020603050405020304" pitchFamily="18" charset="0"/>
                <a:ea typeface="Calibri" panose="020F0502020204030204" pitchFamily="34" charset="0"/>
                <a:cs typeface="Times New Roman" panose="02020603050405020304" pitchFamily="18" charset="0"/>
              </a:rPr>
              <a:t>¿Por qué Pilato se ofreció a soltar a Jesús?</a:t>
            </a:r>
            <a:endParaRPr lang="en-US" sz="8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s-PR" sz="8000" dirty="0">
                <a:effectLst/>
                <a:latin typeface="Times New Roman" panose="02020603050405020304" pitchFamily="18" charset="0"/>
                <a:ea typeface="Calibri" panose="020F0502020204030204" pitchFamily="34" charset="0"/>
                <a:cs typeface="Times New Roman" panose="02020603050405020304" pitchFamily="18" charset="0"/>
              </a:rPr>
              <a:t>¿Por qué la multitud eligió a Barrabás?</a:t>
            </a:r>
            <a:endParaRPr lang="en-US" sz="8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s-PR" sz="8000" dirty="0">
                <a:effectLst/>
                <a:latin typeface="Times New Roman" panose="02020603050405020304" pitchFamily="18" charset="0"/>
                <a:ea typeface="Calibri" panose="020F0502020204030204" pitchFamily="34" charset="0"/>
                <a:cs typeface="Times New Roman" panose="02020603050405020304" pitchFamily="18" charset="0"/>
              </a:rPr>
              <a:t>¿Por qué Poncio Pilato condenó a muerte a Jesús?</a:t>
            </a:r>
            <a:endParaRPr lang="en-US" sz="8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s-PR" sz="8000" dirty="0">
                <a:effectLst/>
                <a:latin typeface="Times New Roman" panose="02020603050405020304" pitchFamily="18" charset="0"/>
                <a:ea typeface="Calibri" panose="020F0502020204030204" pitchFamily="34" charset="0"/>
                <a:cs typeface="Times New Roman" panose="02020603050405020304" pitchFamily="18" charset="0"/>
              </a:rPr>
              <a:t>¿Alguna vez has actuado como Pilato?</a:t>
            </a:r>
            <a:endParaRPr lang="en-US" sz="8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s-PR" sz="8000" dirty="0">
                <a:effectLst/>
                <a:latin typeface="Times New Roman" panose="02020603050405020304" pitchFamily="18" charset="0"/>
                <a:ea typeface="Calibri" panose="020F0502020204030204" pitchFamily="34" charset="0"/>
                <a:cs typeface="Times New Roman" panose="02020603050405020304" pitchFamily="18" charset="0"/>
              </a:rPr>
              <a:t>¿Alguna vez has actuado como la multitud?</a:t>
            </a:r>
            <a:endParaRPr lang="en-US" sz="8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s-ES" sz="8000" kern="1200" dirty="0">
                <a:effectLst/>
                <a:latin typeface="Times New Roman" panose="02020603050405020304" pitchFamily="18" charset="0"/>
                <a:ea typeface="Calibri" panose="020F0502020204030204" pitchFamily="34" charset="0"/>
                <a:cs typeface="Times New Roman" panose="02020603050405020304" pitchFamily="18" charset="0"/>
              </a:rPr>
              <a:t>¿De qué otras maneras sentenciamos a Jesús a muerte hoy en día?</a:t>
            </a:r>
          </a:p>
          <a:p>
            <a:pPr marL="0" marR="0">
              <a:spcBef>
                <a:spcPts val="0"/>
              </a:spcBef>
              <a:spcAft>
                <a:spcPts val="800"/>
              </a:spcAft>
            </a:pPr>
            <a:r>
              <a:rPr lang="es-ES" sz="8000" kern="1200" dirty="0">
                <a:effectLst/>
                <a:latin typeface="Times New Roman" panose="02020603050405020304" pitchFamily="18" charset="0"/>
                <a:ea typeface="Calibri" panose="020F0502020204030204" pitchFamily="34" charset="0"/>
                <a:cs typeface="Times New Roman" panose="02020603050405020304" pitchFamily="18" charset="0"/>
              </a:rPr>
              <a:t>¿Hasta donde yo estoy practicando el pecado de la indiferencia?</a:t>
            </a:r>
            <a:endParaRPr lang="en-US" sz="8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s-PR" sz="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5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s-PR" sz="500" dirty="0"/>
          </a:p>
        </p:txBody>
      </p:sp>
    </p:spTree>
    <p:extLst>
      <p:ext uri="{BB962C8B-B14F-4D97-AF65-F5344CB8AC3E}">
        <p14:creationId xmlns:p14="http://schemas.microsoft.com/office/powerpoint/2010/main" val="78864828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6">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8">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0">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7EEED-2B47-41A3-9D93-667D77BC114A}"/>
              </a:ext>
            </a:extLst>
          </p:cNvPr>
          <p:cNvSpPr>
            <a:spLocks noGrp="1"/>
          </p:cNvSpPr>
          <p:nvPr>
            <p:ph type="title"/>
          </p:nvPr>
        </p:nvSpPr>
        <p:spPr>
          <a:xfrm>
            <a:off x="1523984" y="1054121"/>
            <a:ext cx="9465131" cy="1184111"/>
          </a:xfrm>
        </p:spPr>
        <p:txBody>
          <a:bodyPr>
            <a:normAutofit/>
          </a:bodyPr>
          <a:lstStyle/>
          <a:p>
            <a:endParaRPr lang="es-PR" dirty="0"/>
          </a:p>
        </p:txBody>
      </p:sp>
      <p:sp>
        <p:nvSpPr>
          <p:cNvPr id="3" name="Content Placeholder 2">
            <a:extLst>
              <a:ext uri="{FF2B5EF4-FFF2-40B4-BE49-F238E27FC236}">
                <a16:creationId xmlns:a16="http://schemas.microsoft.com/office/drawing/2014/main" id="{FB87A043-71B2-4AC7-BD22-E6EC89ED859A}"/>
              </a:ext>
            </a:extLst>
          </p:cNvPr>
          <p:cNvSpPr>
            <a:spLocks noGrp="1"/>
          </p:cNvSpPr>
          <p:nvPr>
            <p:ph idx="1"/>
          </p:nvPr>
        </p:nvSpPr>
        <p:spPr>
          <a:xfrm>
            <a:off x="1524000" y="1054121"/>
            <a:ext cx="9465564" cy="4745947"/>
          </a:xfrm>
        </p:spPr>
        <p:txBody>
          <a:bodyPr>
            <a:normAutofit fontScale="92500" lnSpcReduction="10000"/>
          </a:bodyPr>
          <a:lstStyle/>
          <a:p>
            <a:pPr marL="0" indent="0">
              <a:buNone/>
            </a:pPr>
            <a:endParaRPr lang="es-ES" sz="1100" b="1" i="1" dirty="0">
              <a:effectLst/>
              <a:latin typeface="Times New Roman" panose="02020603050405020304" pitchFamily="18" charset="0"/>
              <a:cs typeface="Times New Roman" panose="02020603050405020304" pitchFamily="18" charset="0"/>
            </a:endParaRPr>
          </a:p>
          <a:p>
            <a:pPr marL="0" indent="0" algn="ctr">
              <a:buNone/>
            </a:pPr>
            <a:r>
              <a:rPr lang="es-ES" sz="2200" b="1" i="1" dirty="0">
                <a:effectLst/>
                <a:latin typeface="Times New Roman" panose="02020603050405020304" pitchFamily="18" charset="0"/>
                <a:cs typeface="Times New Roman" panose="02020603050405020304" pitchFamily="18" charset="0"/>
              </a:rPr>
              <a:t>Padrenuestro (</a:t>
            </a:r>
            <a:r>
              <a:rPr lang="es-ES" sz="2200" b="1" i="1" dirty="0" err="1">
                <a:effectLst/>
                <a:latin typeface="Times New Roman" panose="02020603050405020304" pitchFamily="18" charset="0"/>
                <a:cs typeface="Times New Roman" panose="02020603050405020304" pitchFamily="18" charset="0"/>
              </a:rPr>
              <a:t>Madrenuestra</a:t>
            </a:r>
            <a:r>
              <a:rPr lang="es-ES" sz="2200" b="1" i="1" dirty="0">
                <a:effectLst/>
                <a:latin typeface="Times New Roman" panose="02020603050405020304" pitchFamily="18" charset="0"/>
                <a:cs typeface="Times New Roman" panose="02020603050405020304" pitchFamily="18" charset="0"/>
              </a:rPr>
              <a:t>):</a:t>
            </a:r>
          </a:p>
          <a:p>
            <a:pPr marL="0" indent="0" algn="ctr">
              <a:buNone/>
            </a:pPr>
            <a:r>
              <a:rPr lang="es-ES" sz="2200" b="0" i="0" dirty="0">
                <a:effectLst/>
                <a:latin typeface="Times New Roman" panose="02020603050405020304" pitchFamily="18" charset="0"/>
                <a:cs typeface="Times New Roman" panose="02020603050405020304" pitchFamily="18" charset="0"/>
              </a:rPr>
              <a:t>Padre nuestro y Madre nuestra</a:t>
            </a:r>
          </a:p>
          <a:p>
            <a:pPr marL="0" indent="0" algn="ctr">
              <a:buNone/>
            </a:pPr>
            <a:r>
              <a:rPr lang="es-ES" sz="2200" b="0" i="0" dirty="0">
                <a:effectLst/>
                <a:latin typeface="Times New Roman" panose="02020603050405020304" pitchFamily="18" charset="0"/>
                <a:cs typeface="Times New Roman" panose="02020603050405020304" pitchFamily="18" charset="0"/>
              </a:rPr>
              <a:t>que estás en el cielo y en la tierra,</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santificado sea tu Nombre;</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venga a </a:t>
            </a:r>
            <a:r>
              <a:rPr lang="es-ES" sz="2200" b="0" i="0" dirty="0" err="1">
                <a:effectLst/>
                <a:latin typeface="Times New Roman" panose="02020603050405020304" pitchFamily="18" charset="0"/>
                <a:cs typeface="Times New Roman" panose="02020603050405020304" pitchFamily="18" charset="0"/>
              </a:rPr>
              <a:t>nosotr@s</a:t>
            </a:r>
            <a:r>
              <a:rPr lang="es-ES" sz="2200" b="0" i="0" dirty="0">
                <a:effectLst/>
                <a:latin typeface="Times New Roman" panose="02020603050405020304" pitchFamily="18" charset="0"/>
                <a:cs typeface="Times New Roman" panose="02020603050405020304" pitchFamily="18" charset="0"/>
              </a:rPr>
              <a:t> tu Reino;</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hágase tu voluntad</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en la tierra como en el cielo.</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Danos hoy nuestro pan de cada día;</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perdona nuestras ofensas,</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como también </a:t>
            </a:r>
            <a:r>
              <a:rPr lang="es-ES" sz="2200" b="0" i="0" dirty="0" err="1">
                <a:effectLst/>
                <a:latin typeface="Times New Roman" panose="02020603050405020304" pitchFamily="18" charset="0"/>
                <a:cs typeface="Times New Roman" panose="02020603050405020304" pitchFamily="18" charset="0"/>
              </a:rPr>
              <a:t>nosotr@s</a:t>
            </a:r>
            <a:r>
              <a:rPr lang="es-ES" sz="2200" b="0" i="0" dirty="0">
                <a:effectLst/>
                <a:latin typeface="Times New Roman" panose="02020603050405020304" pitchFamily="18" charset="0"/>
                <a:cs typeface="Times New Roman" panose="02020603050405020304" pitchFamily="18" charset="0"/>
              </a:rPr>
              <a:t> perdonamos</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a quienes nos ofenden;</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no nos dejes caer en la tentación,</a:t>
            </a:r>
            <a:br>
              <a:rPr lang="es-ES" sz="2200" b="0" i="0" dirty="0">
                <a:effectLst/>
                <a:latin typeface="Times New Roman" panose="02020603050405020304" pitchFamily="18" charset="0"/>
                <a:cs typeface="Times New Roman" panose="02020603050405020304" pitchFamily="18" charset="0"/>
              </a:rPr>
            </a:br>
            <a:r>
              <a:rPr lang="es-ES" sz="2200" b="0" i="0" dirty="0">
                <a:effectLst/>
                <a:latin typeface="Times New Roman" panose="02020603050405020304" pitchFamily="18" charset="0"/>
                <a:cs typeface="Times New Roman" panose="02020603050405020304" pitchFamily="18" charset="0"/>
              </a:rPr>
              <a:t>y líbranos del mal.</a:t>
            </a:r>
          </a:p>
          <a:p>
            <a:pPr marL="0" marR="0" indent="0" algn="ctr">
              <a:spcBef>
                <a:spcPts val="0"/>
              </a:spcBef>
              <a:spcAft>
                <a:spcPts val="0"/>
              </a:spcAft>
              <a:buNone/>
            </a:pPr>
            <a:r>
              <a:rPr lang="es-ES" sz="2200" dirty="0">
                <a:effectLst/>
                <a:latin typeface="Times New Roman" panose="02020603050405020304" pitchFamily="18" charset="0"/>
                <a:ea typeface="Times New Roman" panose="02020603050405020304" pitchFamily="18" charset="0"/>
              </a:rPr>
              <a:t>Porque tuyo es el reino,</a:t>
            </a:r>
            <a:endParaRPr lang="en-US" sz="22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s-ES" sz="2200" dirty="0">
                <a:effectLst/>
                <a:latin typeface="Times New Roman" panose="02020603050405020304" pitchFamily="18" charset="0"/>
                <a:ea typeface="Times New Roman" panose="02020603050405020304" pitchFamily="18" charset="0"/>
              </a:rPr>
              <a:t>Tuyo es el poder,</a:t>
            </a:r>
            <a:endParaRPr lang="en-US" sz="22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s-ES" sz="2200" dirty="0">
                <a:effectLst/>
                <a:latin typeface="Times New Roman" panose="02020603050405020304" pitchFamily="18" charset="0"/>
                <a:ea typeface="Times New Roman" panose="02020603050405020304" pitchFamily="18" charset="0"/>
              </a:rPr>
              <a:t>Y tuya es la gloria,</a:t>
            </a:r>
            <a:endParaRPr lang="en-US" sz="22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s-ES" sz="2200" dirty="0">
                <a:effectLst/>
                <a:latin typeface="Times New Roman" panose="02020603050405020304" pitchFamily="18" charset="0"/>
                <a:ea typeface="Times New Roman" panose="02020603050405020304" pitchFamily="18" charset="0"/>
              </a:rPr>
              <a:t>Ahora y por siempre. Amén.</a:t>
            </a:r>
            <a:endParaRPr lang="en-US" sz="2200" dirty="0">
              <a:effectLst/>
              <a:latin typeface="Times New Roman" panose="02020603050405020304" pitchFamily="18" charset="0"/>
              <a:ea typeface="Times New Roman" panose="02020603050405020304" pitchFamily="18" charset="0"/>
            </a:endParaRPr>
          </a:p>
          <a:p>
            <a:pPr marL="0" indent="0">
              <a:buNone/>
            </a:pPr>
            <a:endParaRPr lang="es-ES" sz="1100" b="0" i="0" dirty="0">
              <a:effectLst/>
              <a:latin typeface="Times New Roman" panose="02020603050405020304" pitchFamily="18" charset="0"/>
              <a:cs typeface="Times New Roman" panose="02020603050405020304" pitchFamily="18" charset="0"/>
            </a:endParaRPr>
          </a:p>
          <a:p>
            <a:endParaRPr lang="es-PR" sz="1100" dirty="0"/>
          </a:p>
        </p:txBody>
      </p:sp>
    </p:spTree>
    <p:extLst>
      <p:ext uri="{BB962C8B-B14F-4D97-AF65-F5344CB8AC3E}">
        <p14:creationId xmlns:p14="http://schemas.microsoft.com/office/powerpoint/2010/main" val="184365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0648D-62FA-40C5-B12B-140ACACC2D0B}"/>
              </a:ext>
            </a:extLst>
          </p:cNvPr>
          <p:cNvSpPr>
            <a:spLocks noGrp="1"/>
          </p:cNvSpPr>
          <p:nvPr>
            <p:ph type="title"/>
          </p:nvPr>
        </p:nvSpPr>
        <p:spPr/>
        <p:txBody>
          <a:bodyPr/>
          <a:lstStyle/>
          <a:p>
            <a:r>
              <a:rPr lang="es-PR" b="1" dirty="0"/>
              <a:t>Dame un nuevo corazón</a:t>
            </a:r>
          </a:p>
        </p:txBody>
      </p:sp>
      <p:pic>
        <p:nvPicPr>
          <p:cNvPr id="4" name="Online Media 3" title="Dame un nuevo corazón - Himno Cuaresma con Acción 2015">
            <a:hlinkClick r:id="" action="ppaction://media"/>
            <a:extLst>
              <a:ext uri="{FF2B5EF4-FFF2-40B4-BE49-F238E27FC236}">
                <a16:creationId xmlns:a16="http://schemas.microsoft.com/office/drawing/2014/main" id="{B35E78D6-C08A-49CF-A3D1-3B92CD7E6E6B}"/>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202115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7330B-F325-4CCD-A385-68969E6FD77A}"/>
              </a:ext>
            </a:extLst>
          </p:cNvPr>
          <p:cNvSpPr>
            <a:spLocks noGrp="1"/>
          </p:cNvSpPr>
          <p:nvPr>
            <p:ph type="title"/>
          </p:nvPr>
        </p:nvSpPr>
        <p:spPr>
          <a:xfrm>
            <a:off x="1653363" y="365760"/>
            <a:ext cx="9367203" cy="1188720"/>
          </a:xfrm>
        </p:spPr>
        <p:txBody>
          <a:bodyPr>
            <a:normAutofit/>
          </a:bodyPr>
          <a:lstStyle/>
          <a:p>
            <a:r>
              <a:rPr lang="es-PR" b="1" dirty="0"/>
              <a:t>Oremos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61BB3D2-0DDB-4DA2-B255-622AD0B6C73F}"/>
              </a:ext>
            </a:extLst>
          </p:cNvPr>
          <p:cNvSpPr>
            <a:spLocks noGrp="1"/>
          </p:cNvSpPr>
          <p:nvPr>
            <p:ph idx="1"/>
          </p:nvPr>
        </p:nvSpPr>
        <p:spPr>
          <a:xfrm>
            <a:off x="1653363" y="2176272"/>
            <a:ext cx="9367204" cy="4041648"/>
          </a:xfrm>
        </p:spPr>
        <p:txBody>
          <a:bodyPr anchor="t">
            <a:normAutofit/>
          </a:bodyPr>
          <a:lstStyle/>
          <a:p>
            <a:pPr marL="0" marR="0" indent="0">
              <a:spcBef>
                <a:spcPts val="0"/>
              </a:spcBef>
              <a:spcAft>
                <a:spcPts val="800"/>
              </a:spcAft>
              <a:buNone/>
            </a:pPr>
            <a:r>
              <a:rPr lang="es-PR" sz="2400" kern="1200">
                <a:effectLst/>
                <a:latin typeface="-apple-system"/>
                <a:ea typeface="Times New Roman" panose="02020603050405020304" pitchFamily="18" charset="0"/>
                <a:cs typeface="Times New Roman" panose="02020603050405020304" pitchFamily="18" charset="0"/>
              </a:rPr>
              <a:t>Madre y Padre nuestro que estás en el Cielo y en la Tierra, durante esta época de arrepentimiento ten misericordia de nosotros y de nosotras. Con nuestra oración, nuestro ayuno y nuestras buenas obras, transforma nuestro egoísmo en generosidad. Abre nuestros corazones a tu palabra, sana nuestras heridas del pecado, ayúdanos a hacer el bien en este mundo. Que transformemos la obscuridad y el dolor en vida y alegría. Y que seamos instrumentos de paz para no permitir que te sigan sentenciando a muerte. Concédenos estas cosas y un sueño feliz por nuestro Señor Jesucristo. Amén.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br>
              <a:rPr lang="es-ES" sz="2400" b="0" i="0">
                <a:effectLst/>
                <a:latin typeface="-apple-system"/>
              </a:rPr>
            </a:br>
            <a:endParaRPr lang="es-PR" sz="2400"/>
          </a:p>
        </p:txBody>
      </p:sp>
    </p:spTree>
    <p:extLst>
      <p:ext uri="{BB962C8B-B14F-4D97-AF65-F5344CB8AC3E}">
        <p14:creationId xmlns:p14="http://schemas.microsoft.com/office/powerpoint/2010/main" val="286840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F0988F-6C4F-4963-AA4E-8B0D0A243020}"/>
              </a:ext>
            </a:extLst>
          </p:cNvPr>
          <p:cNvSpPr>
            <a:spLocks noGrp="1"/>
          </p:cNvSpPr>
          <p:nvPr>
            <p:ph type="ctrTitle"/>
          </p:nvPr>
        </p:nvSpPr>
        <p:spPr>
          <a:xfrm>
            <a:off x="6538686" y="1361246"/>
            <a:ext cx="4818290" cy="2671936"/>
          </a:xfrm>
        </p:spPr>
        <p:txBody>
          <a:bodyPr>
            <a:normAutofit/>
          </a:bodyPr>
          <a:lstStyle/>
          <a:p>
            <a:pPr algn="r"/>
            <a:endParaRPr lang="es-PR" sz="7200">
              <a:solidFill>
                <a:schemeClr val="bg1"/>
              </a:solidFill>
            </a:endParaRPr>
          </a:p>
        </p:txBody>
      </p:sp>
      <p:sp>
        <p:nvSpPr>
          <p:cNvPr id="3" name="Subtitle 2">
            <a:extLst>
              <a:ext uri="{FF2B5EF4-FFF2-40B4-BE49-F238E27FC236}">
                <a16:creationId xmlns:a16="http://schemas.microsoft.com/office/drawing/2014/main" id="{9FA7BBB4-DFB1-49FE-B963-E0288BF8B694}"/>
              </a:ext>
            </a:extLst>
          </p:cNvPr>
          <p:cNvSpPr>
            <a:spLocks noGrp="1"/>
          </p:cNvSpPr>
          <p:nvPr>
            <p:ph type="subTitle" idx="1"/>
          </p:nvPr>
        </p:nvSpPr>
        <p:spPr>
          <a:xfrm>
            <a:off x="6535776" y="2409645"/>
            <a:ext cx="4821199" cy="2889073"/>
          </a:xfrm>
        </p:spPr>
        <p:txBody>
          <a:bodyPr>
            <a:normAutofit/>
          </a:bodyPr>
          <a:lstStyle/>
          <a:p>
            <a:pPr algn="r"/>
            <a:r>
              <a:rPr lang="es-PR" kern="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En el Viacrucis caminamos con Jesús. Si caminamos con el pueblo estaremos caminando con Jesús. Este es el </a:t>
            </a:r>
            <a:r>
              <a:rPr lang="es-PR" kern="12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discípulado</a:t>
            </a:r>
            <a:r>
              <a:rPr lang="es-PR" kern="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de acompañamiento al que fuimos llamados. Ante la sentencia de muerte que se le hace al pueblo, hay que hacer presencia como Jesús. </a:t>
            </a: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a:endParaRPr lang="es-PR" sz="1300" dirty="0">
              <a:solidFill>
                <a:schemeClr val="bg1"/>
              </a:solidFill>
            </a:endParaRPr>
          </a:p>
        </p:txBody>
      </p:sp>
      <p:pic>
        <p:nvPicPr>
          <p:cNvPr id="5" name="Picture 4" descr="A picture containing outdoor, sky, building&#10;&#10;Description automatically generated">
            <a:extLst>
              <a:ext uri="{FF2B5EF4-FFF2-40B4-BE49-F238E27FC236}">
                <a16:creationId xmlns:a16="http://schemas.microsoft.com/office/drawing/2014/main" id="{B646F35A-C446-4336-9829-0F169D5EA9F2}"/>
              </a:ext>
            </a:extLst>
          </p:cNvPr>
          <p:cNvPicPr>
            <a:picLocks noChangeAspect="1"/>
          </p:cNvPicPr>
          <p:nvPr/>
        </p:nvPicPr>
        <p:blipFill rotWithShape="1">
          <a:blip r:embed="rId2">
            <a:extLst>
              <a:ext uri="{28A0092B-C50C-407E-A947-70E740481C1C}">
                <a14:useLocalDpi xmlns:a14="http://schemas.microsoft.com/office/drawing/2010/main" val="0"/>
              </a:ext>
            </a:extLst>
          </a:blip>
          <a:srcRect l="12702" r="12700" b="-2"/>
          <a:stretch/>
        </p:blipFill>
        <p:spPr>
          <a:xfrm>
            <a:off x="827088" y="1498600"/>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effectLst>
            <a:outerShdw blurRad="381000" dist="152400" dir="5400000" algn="t" rotWithShape="0">
              <a:prstClr val="black">
                <a:alpha val="10000"/>
              </a:prstClr>
            </a:outerShdw>
          </a:effectLst>
        </p:spPr>
      </p:pic>
      <p:sp>
        <p:nvSpPr>
          <p:cNvPr id="26" name="Freeform: Shape 25">
            <a:extLst>
              <a:ext uri="{FF2B5EF4-FFF2-40B4-BE49-F238E27FC236}">
                <a16:creationId xmlns:a16="http://schemas.microsoft.com/office/drawing/2014/main" id="{686A5CBB-E03B-4019-8BCD-78975D39E4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94993204-9792-4E61-A83C-73D4379E2B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0904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DF9BCE-C048-48C9-8F4E-35F86B2C7E40}"/>
              </a:ext>
            </a:extLst>
          </p:cNvPr>
          <p:cNvSpPr>
            <a:spLocks noGrp="1"/>
          </p:cNvSpPr>
          <p:nvPr>
            <p:ph type="title"/>
          </p:nvPr>
        </p:nvSpPr>
        <p:spPr>
          <a:xfrm>
            <a:off x="1102368" y="694268"/>
            <a:ext cx="3553510" cy="5477932"/>
          </a:xfrm>
        </p:spPr>
        <p:txBody>
          <a:bodyPr>
            <a:normAutofit/>
          </a:bodyPr>
          <a:lstStyle/>
          <a:p>
            <a:pPr algn="ctr"/>
            <a:endParaRPr lang="es-PR" dirty="0">
              <a:solidFill>
                <a:schemeClr val="bg1"/>
              </a:solidFill>
            </a:endParaRPr>
          </a:p>
        </p:txBody>
      </p:sp>
      <p:grpSp>
        <p:nvGrpSpPr>
          <p:cNvPr id="1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29" name="Oval 28">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659A3A78-FF80-4E79-94E6-9714DEE7B27C}"/>
              </a:ext>
            </a:extLst>
          </p:cNvPr>
          <p:cNvSpPr>
            <a:spLocks noGrp="1"/>
          </p:cNvSpPr>
          <p:nvPr>
            <p:ph idx="1"/>
          </p:nvPr>
        </p:nvSpPr>
        <p:spPr>
          <a:xfrm>
            <a:off x="6234868" y="477540"/>
            <a:ext cx="5217173" cy="5957766"/>
          </a:xfrm>
        </p:spPr>
        <p:txBody>
          <a:bodyPr>
            <a:normAutofit fontScale="62500" lnSpcReduction="20000"/>
          </a:bodyPr>
          <a:lstStyle/>
          <a:p>
            <a:r>
              <a:rPr lang="es-ES" b="1" i="0" dirty="0">
                <a:solidFill>
                  <a:schemeClr val="bg1"/>
                </a:solidFill>
                <a:effectLst/>
                <a:latin typeface="-apple-system"/>
              </a:rPr>
              <a:t>Oración de cuaresma.</a:t>
            </a:r>
          </a:p>
          <a:p>
            <a:endParaRPr lang="es-ES" b="1" dirty="0">
              <a:solidFill>
                <a:schemeClr val="bg1"/>
              </a:solidFill>
              <a:latin typeface="-apple-system"/>
            </a:endParaRPr>
          </a:p>
          <a:p>
            <a:r>
              <a:rPr lang="es-ES" b="0" i="0" dirty="0">
                <a:solidFill>
                  <a:schemeClr val="bg1"/>
                </a:solidFill>
                <a:effectLst/>
                <a:latin typeface="-apple-system"/>
              </a:rPr>
              <a:t>Luz divina, espero con ilusión vivir esta cuaresma porque tiene que ver con mi vida. Sé que me hará bien porque es la lucha entre el instinto y el bien, la carne y el Espíritu. Por eso te pido que por tu bondad, este tiempo sea para mi vida un tiempo de gracia, paz y felicidad. En mi corazón se dará más fuerte la lucha entre el bien y el mal. Ya que saldré vencedor porque tú haz vencido el mal en la cruz, previa victoria sobre mi mal. Haz que tu palabra me permita discernir tantas cosas en las que tengo enredada mi vida. Mi Dios, que la cuaresma sea un tiempo de libertad interior para dar un nuevo respiro a mi vida y a la de mis hermanos y hermanas. Límpianos de anhelos turbios, apegos que nos sobornan, malos hábitos que no me permiten hacer el bien que quiero y por el contrario cometer las torpezas que quisiera evitar. Diosa de amor renuévame por dentro con espíritu firme, dame un corazón sano, devuélveme la alegría de la salvación. Que en esta cuaresma tenga la tranquilidad y el detenimiento para caer en cuenta de los signos de tu amor, las pruebas de tu perdón y misericordia. </a:t>
            </a:r>
            <a:br>
              <a:rPr lang="es-ES" b="0" i="0" dirty="0">
                <a:solidFill>
                  <a:schemeClr val="bg1"/>
                </a:solidFill>
                <a:effectLst/>
                <a:latin typeface="-apple-system"/>
              </a:rPr>
            </a:br>
            <a:br>
              <a:rPr lang="es-ES" sz="1300" b="0" i="0" dirty="0">
                <a:solidFill>
                  <a:schemeClr val="bg1"/>
                </a:solidFill>
                <a:effectLst/>
                <a:latin typeface="-apple-system"/>
              </a:rPr>
            </a:br>
            <a:endParaRPr lang="es-PR" sz="1300" dirty="0">
              <a:solidFill>
                <a:schemeClr val="bg1"/>
              </a:solidFill>
            </a:endParaRPr>
          </a:p>
        </p:txBody>
      </p:sp>
      <p:pic>
        <p:nvPicPr>
          <p:cNvPr id="5" name="Picture 4" descr="A picture containing ground, outdoor&#10;&#10;Description automatically generated">
            <a:extLst>
              <a:ext uri="{FF2B5EF4-FFF2-40B4-BE49-F238E27FC236}">
                <a16:creationId xmlns:a16="http://schemas.microsoft.com/office/drawing/2014/main" id="{22459357-278B-4073-9588-E37408AB64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1680" y="2287298"/>
            <a:ext cx="2857500" cy="2247900"/>
          </a:xfrm>
          <a:prstGeom prst="rect">
            <a:avLst/>
          </a:prstGeom>
        </p:spPr>
      </p:pic>
    </p:spTree>
    <p:extLst>
      <p:ext uri="{BB962C8B-B14F-4D97-AF65-F5344CB8AC3E}">
        <p14:creationId xmlns:p14="http://schemas.microsoft.com/office/powerpoint/2010/main" val="103567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066-C739-4530-B20D-03054CABB72B}"/>
              </a:ext>
            </a:extLst>
          </p:cNvPr>
          <p:cNvSpPr>
            <a:spLocks noGrp="1"/>
          </p:cNvSpPr>
          <p:nvPr>
            <p:ph type="title"/>
          </p:nvPr>
        </p:nvSpPr>
        <p:spPr/>
        <p:txBody>
          <a:bodyPr/>
          <a:lstStyle/>
          <a:p>
            <a:r>
              <a:rPr lang="es-ES" b="1" dirty="0"/>
              <a:t>NARRACIÓN DE APERTURA</a:t>
            </a:r>
            <a:endParaRPr lang="es-PR" b="1" dirty="0"/>
          </a:p>
        </p:txBody>
      </p:sp>
      <p:sp>
        <p:nvSpPr>
          <p:cNvPr id="3" name="Content Placeholder 2">
            <a:extLst>
              <a:ext uri="{FF2B5EF4-FFF2-40B4-BE49-F238E27FC236}">
                <a16:creationId xmlns:a16="http://schemas.microsoft.com/office/drawing/2014/main" id="{502725FB-D6C0-4B4A-B2B9-F1BDA88B78A8}"/>
              </a:ext>
            </a:extLst>
          </p:cNvPr>
          <p:cNvSpPr>
            <a:spLocks noGrp="1"/>
          </p:cNvSpPr>
          <p:nvPr>
            <p:ph idx="1"/>
          </p:nvPr>
        </p:nvSpPr>
        <p:spPr/>
        <p:txBody>
          <a:bodyPr>
            <a:normAutofit/>
          </a:bodyPr>
          <a:lstStyle/>
          <a:p>
            <a:pPr marL="0" indent="0">
              <a:buNone/>
            </a:pPr>
            <a:r>
              <a:rPr lang="es-ES" dirty="0">
                <a:latin typeface="Times New Roman" panose="02020603050405020304" pitchFamily="18" charset="0"/>
                <a:cs typeface="Times New Roman" panose="02020603050405020304" pitchFamily="18" charset="0"/>
              </a:rPr>
              <a:t>Si fuéramos a visitar la ciudad de Jerusalén el día de hoy, podríamos recorrer el camino que Jesús tomó hace mas de 2000 años; desde el momento en que fue condenado hasta donde murió y fue sepultado. Podríamos hacer un alto en nuestro caminar y ver donde se detuvo y fue azotado, donde cayó, y finalmente donde fue levantado en la cruz. Esta antigua oración se llama el Camino de la Cruz o Viacrucis y es nuestro recuerdo de los acontecimientos de las últimas horas de la vida de Jesús. Documentada ya desde el siglo IV, la gente recordaba la increíble tristeza, el dolor, y el amor que llevó Jesús a su muerte. . . donde murió por </a:t>
            </a:r>
            <a:r>
              <a:rPr lang="es-ES" dirty="0" err="1">
                <a:latin typeface="Times New Roman" panose="02020603050405020304" pitchFamily="18" charset="0"/>
                <a:cs typeface="Times New Roman" panose="02020603050405020304" pitchFamily="18" charset="0"/>
              </a:rPr>
              <a:t>nosotr@s</a:t>
            </a:r>
            <a:r>
              <a:rPr lang="es-ES" dirty="0">
                <a:latin typeface="Times New Roman" panose="02020603050405020304" pitchFamily="18" charset="0"/>
                <a:cs typeface="Times New Roman" panose="02020603050405020304" pitchFamily="18" charset="0"/>
              </a:rPr>
              <a:t>. </a:t>
            </a:r>
            <a:endParaRPr lang="es-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866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BD7FB1-580F-4106-92C1-93D6051F0D46}"/>
              </a:ext>
            </a:extLst>
          </p:cNvPr>
          <p:cNvSpPr>
            <a:spLocks noGrp="1"/>
          </p:cNvSpPr>
          <p:nvPr>
            <p:ph type="title"/>
          </p:nvPr>
        </p:nvSpPr>
        <p:spPr>
          <a:xfrm>
            <a:off x="116015" y="586855"/>
            <a:ext cx="4760784" cy="4836285"/>
          </a:xfrm>
        </p:spPr>
        <p:txBody>
          <a:bodyPr anchor="b">
            <a:normAutofit/>
          </a:bodyPr>
          <a:lstStyle/>
          <a:p>
            <a:pPr algn="r"/>
            <a:endParaRPr lang="es-PR" sz="4000" dirty="0">
              <a:solidFill>
                <a:srgbClr val="FFFFFF"/>
              </a:solidFill>
            </a:endParaRPr>
          </a:p>
        </p:txBody>
      </p:sp>
      <p:sp>
        <p:nvSpPr>
          <p:cNvPr id="3" name="Content Placeholder 2">
            <a:extLst>
              <a:ext uri="{FF2B5EF4-FFF2-40B4-BE49-F238E27FC236}">
                <a16:creationId xmlns:a16="http://schemas.microsoft.com/office/drawing/2014/main" id="{020A60C4-9A9B-457C-8361-903B9D4FC08A}"/>
              </a:ext>
            </a:extLst>
          </p:cNvPr>
          <p:cNvSpPr>
            <a:spLocks noGrp="1"/>
          </p:cNvSpPr>
          <p:nvPr>
            <p:ph idx="1"/>
          </p:nvPr>
        </p:nvSpPr>
        <p:spPr>
          <a:xfrm>
            <a:off x="4376469" y="649480"/>
            <a:ext cx="6989138" cy="5546047"/>
          </a:xfrm>
        </p:spPr>
        <p:txBody>
          <a:bodyPr anchor="ctr">
            <a:normAutofit/>
          </a:bodyPr>
          <a:lstStyle/>
          <a:p>
            <a:r>
              <a:rPr lang="es-ES" dirty="0">
                <a:latin typeface="Times New Roman" panose="02020603050405020304" pitchFamily="18" charset="0"/>
                <a:cs typeface="Times New Roman" panose="02020603050405020304" pitchFamily="18" charset="0"/>
              </a:rPr>
              <a:t>Recorrer el Camino de la Cruz en oración es importante porque es el mismo viaje que cada una o cada uno de nosotros camina a lo largo de nuestra vida. Como personas Cristianas nos enfrentamos al dolor, tristeza, y al amor en todo momento. Ser Cristian@ y seguir a Jesús no significa que no enfrentaremos momentos difíciles o que no tendremos nuestra propia cruz para cargar sino que tendremos la fuerza y ayuda para poder hacerlo.</a:t>
            </a:r>
            <a:endParaRPr lang="es-PR" dirty="0"/>
          </a:p>
        </p:txBody>
      </p:sp>
      <p:pic>
        <p:nvPicPr>
          <p:cNvPr id="5" name="Picture 4" descr="A picture containing person, crowd&#10;&#10;Description automatically generated">
            <a:extLst>
              <a:ext uri="{FF2B5EF4-FFF2-40B4-BE49-F238E27FC236}">
                <a16:creationId xmlns:a16="http://schemas.microsoft.com/office/drawing/2014/main" id="{618E764C-B8C9-4721-A06C-F7DB9E77FA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63" y="1691020"/>
            <a:ext cx="3918763" cy="3571875"/>
          </a:xfrm>
          <a:prstGeom prst="rect">
            <a:avLst/>
          </a:prstGeom>
        </p:spPr>
      </p:pic>
    </p:spTree>
    <p:extLst>
      <p:ext uri="{BB962C8B-B14F-4D97-AF65-F5344CB8AC3E}">
        <p14:creationId xmlns:p14="http://schemas.microsoft.com/office/powerpoint/2010/main" val="426565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E023-6437-4B4A-8CBE-BD278175CECF}"/>
              </a:ext>
            </a:extLst>
          </p:cNvPr>
          <p:cNvSpPr>
            <a:spLocks noGrp="1"/>
          </p:cNvSpPr>
          <p:nvPr>
            <p:ph type="title"/>
          </p:nvPr>
        </p:nvSpPr>
        <p:spPr/>
        <p:txBody>
          <a:bodyPr/>
          <a:lstStyle/>
          <a:p>
            <a:endParaRPr lang="es-PR"/>
          </a:p>
        </p:txBody>
      </p:sp>
      <p:sp>
        <p:nvSpPr>
          <p:cNvPr id="3" name="Content Placeholder 2">
            <a:extLst>
              <a:ext uri="{FF2B5EF4-FFF2-40B4-BE49-F238E27FC236}">
                <a16:creationId xmlns:a16="http://schemas.microsoft.com/office/drawing/2014/main" id="{00085252-0508-4C7D-B93B-1E3EA624D920}"/>
              </a:ext>
            </a:extLst>
          </p:cNvPr>
          <p:cNvSpPr>
            <a:spLocks noGrp="1"/>
          </p:cNvSpPr>
          <p:nvPr>
            <p:ph idx="1"/>
          </p:nvPr>
        </p:nvSpPr>
        <p:spPr/>
        <p:txBody>
          <a:bodyPr/>
          <a:lstStyle/>
          <a:p>
            <a:r>
              <a:rPr lang="es-ES" dirty="0"/>
              <a:t>Al vivir esta experiencia a través de esta oración hoy, te invitamos a que escuches y medites en lo que pasa. Acompaña a Jesús en su caminar y detente donde Jesús se detuvo mientras agotado caminaba dolorosamente hacia su muerte. Imagínate lo que fue para aquellas personas que vivieron esta jornada e intenta sentir lo que pudieron haber sentido. </a:t>
            </a:r>
            <a:r>
              <a:rPr lang="es-ES" b="1" u="sng" dirty="0"/>
              <a:t>Pero sobre todo, escucha lo que la voz de Dios te va diciendo a ti mientras participas y recorres este Camino de la Cruz que nunca olvidarás.</a:t>
            </a:r>
            <a:endParaRPr lang="es-PR" b="1" u="sng" dirty="0"/>
          </a:p>
        </p:txBody>
      </p:sp>
    </p:spTree>
    <p:extLst>
      <p:ext uri="{BB962C8B-B14F-4D97-AF65-F5344CB8AC3E}">
        <p14:creationId xmlns:p14="http://schemas.microsoft.com/office/powerpoint/2010/main" val="331811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48B-1E89-426E-ABCB-B26BE55A1ED4}"/>
              </a:ext>
            </a:extLst>
          </p:cNvPr>
          <p:cNvSpPr>
            <a:spLocks noGrp="1"/>
          </p:cNvSpPr>
          <p:nvPr>
            <p:ph type="title"/>
          </p:nvPr>
        </p:nvSpPr>
        <p:spPr>
          <a:xfrm>
            <a:off x="481013" y="3752849"/>
            <a:ext cx="3290887" cy="2452687"/>
          </a:xfrm>
        </p:spPr>
        <p:txBody>
          <a:bodyPr anchor="ctr">
            <a:normAutofit/>
          </a:bodyPr>
          <a:lstStyle/>
          <a:p>
            <a:r>
              <a:rPr lang="es-ES" sz="3600" b="1" i="0">
                <a:effectLst/>
                <a:latin typeface="Tahoma" panose="020B0604030504040204" pitchFamily="34" charset="0"/>
              </a:rPr>
              <a:t>1ª Estación: Jesús es Condenado a muerte</a:t>
            </a:r>
            <a:endParaRPr lang="es-PR" sz="3600"/>
          </a:p>
        </p:txBody>
      </p:sp>
      <p:pic>
        <p:nvPicPr>
          <p:cNvPr id="5" name="Picture 4" descr="A picture containing person&#10;&#10;Description automatically generated">
            <a:extLst>
              <a:ext uri="{FF2B5EF4-FFF2-40B4-BE49-F238E27FC236}">
                <a16:creationId xmlns:a16="http://schemas.microsoft.com/office/drawing/2014/main" id="{2D1F0844-DA4A-4A86-BC3D-172BDE752236}"/>
              </a:ext>
            </a:extLst>
          </p:cNvPr>
          <p:cNvPicPr>
            <a:picLocks noChangeAspect="1"/>
          </p:cNvPicPr>
          <p:nvPr/>
        </p:nvPicPr>
        <p:blipFill rotWithShape="1">
          <a:blip r:embed="rId2">
            <a:extLst>
              <a:ext uri="{28A0092B-C50C-407E-A947-70E740481C1C}">
                <a14:useLocalDpi xmlns:a14="http://schemas.microsoft.com/office/drawing/2010/main" val="0"/>
              </a:ext>
            </a:extLst>
          </a:blip>
          <a:srcRect t="24244" b="17508"/>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0C2CC10C-B110-45B4-80D1-FC6CC240B864}"/>
              </a:ext>
            </a:extLst>
          </p:cNvPr>
          <p:cNvSpPr>
            <a:spLocks noGrp="1"/>
          </p:cNvSpPr>
          <p:nvPr>
            <p:ph idx="1"/>
          </p:nvPr>
        </p:nvSpPr>
        <p:spPr>
          <a:xfrm>
            <a:off x="4223982" y="3752850"/>
            <a:ext cx="7485413" cy="2452687"/>
          </a:xfrm>
        </p:spPr>
        <p:txBody>
          <a:bodyPr anchor="ctr">
            <a:normAutofit/>
          </a:bodyPr>
          <a:lstStyle/>
          <a:p>
            <a:endParaRPr lang="es-ES" sz="1800"/>
          </a:p>
          <a:p>
            <a:endParaRPr lang="es-ES" sz="1800"/>
          </a:p>
        </p:txBody>
      </p:sp>
    </p:spTree>
    <p:extLst>
      <p:ext uri="{BB962C8B-B14F-4D97-AF65-F5344CB8AC3E}">
        <p14:creationId xmlns:p14="http://schemas.microsoft.com/office/powerpoint/2010/main" val="422902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E2BA5-24AC-4052-9AA4-82C5EFE173EB}"/>
              </a:ext>
            </a:extLst>
          </p:cNvPr>
          <p:cNvSpPr>
            <a:spLocks noGrp="1"/>
          </p:cNvSpPr>
          <p:nvPr>
            <p:ph type="title"/>
          </p:nvPr>
        </p:nvSpPr>
        <p:spPr/>
        <p:txBody>
          <a:bodyPr/>
          <a:lstStyle/>
          <a:p>
            <a:endParaRPr lang="es-PR"/>
          </a:p>
        </p:txBody>
      </p:sp>
      <p:sp>
        <p:nvSpPr>
          <p:cNvPr id="3" name="Content Placeholder 2">
            <a:extLst>
              <a:ext uri="{FF2B5EF4-FFF2-40B4-BE49-F238E27FC236}">
                <a16:creationId xmlns:a16="http://schemas.microsoft.com/office/drawing/2014/main" id="{827C8B64-0D47-486C-8E4A-E40C44B74BB0}"/>
              </a:ext>
            </a:extLst>
          </p:cNvPr>
          <p:cNvSpPr>
            <a:spLocks noGrp="1"/>
          </p:cNvSpPr>
          <p:nvPr>
            <p:ph idx="1"/>
          </p:nvPr>
        </p:nvSpPr>
        <p:spPr>
          <a:xfrm>
            <a:off x="838200" y="425570"/>
            <a:ext cx="10515600" cy="5751393"/>
          </a:xfrm>
        </p:spPr>
        <p:txBody>
          <a:bodyPr>
            <a:normAutofit fontScale="92500" lnSpcReduction="20000"/>
          </a:bodyPr>
          <a:lstStyle/>
          <a:p>
            <a:r>
              <a:rPr lang="es-ES" sz="2600" b="0" i="0" dirty="0">
                <a:effectLst/>
                <a:latin typeface="Times New Roman" panose="02020603050405020304" pitchFamily="18" charset="0"/>
              </a:rPr>
              <a:t>V. Te adoramos, oh Cristo, y te bendecimos.</a:t>
            </a:r>
            <a:br>
              <a:rPr lang="es-ES" sz="2600" b="0" i="0" dirty="0">
                <a:effectLst/>
                <a:latin typeface="Times New Roman" panose="02020603050405020304" pitchFamily="18" charset="0"/>
              </a:rPr>
            </a:br>
            <a:r>
              <a:rPr lang="es-ES" sz="2600" b="0" i="0" dirty="0">
                <a:effectLst/>
                <a:latin typeface="Times New Roman" panose="02020603050405020304" pitchFamily="18" charset="0"/>
              </a:rPr>
              <a:t>R. Pues por tu santa cruz redimiste al mundo.</a:t>
            </a:r>
          </a:p>
          <a:p>
            <a:endParaRPr lang="es-ES" sz="2600" b="0" i="0" dirty="0">
              <a:effectLst/>
              <a:latin typeface="Times New Roman" panose="02020603050405020304" pitchFamily="18" charset="0"/>
            </a:endParaRPr>
          </a:p>
          <a:p>
            <a:pPr marL="0" marR="0" indent="0">
              <a:spcBef>
                <a:spcPts val="0"/>
              </a:spcBef>
              <a:spcAft>
                <a:spcPts val="0"/>
              </a:spcAft>
              <a:buNone/>
            </a:pPr>
            <a:r>
              <a:rPr lang="es-ES" sz="2600" dirty="0">
                <a:effectLst/>
                <a:latin typeface="Times New Roman" panose="02020603050405020304" pitchFamily="18" charset="0"/>
                <a:ea typeface="Times New Roman" panose="02020603050405020304" pitchFamily="18" charset="0"/>
              </a:rPr>
              <a:t> </a:t>
            </a:r>
            <a:endParaRPr lang="en-US" sz="2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s-ES" sz="2600" dirty="0">
                <a:effectLst/>
                <a:latin typeface="Times New Roman" panose="02020603050405020304" pitchFamily="18" charset="0"/>
                <a:ea typeface="Times New Roman" panose="02020603050405020304" pitchFamily="18" charset="0"/>
              </a:rPr>
              <a:t>Pilato, queriendo complacer a la multitud, les soltó a Barrabás; y después de hacer azotar a Jesús, </a:t>
            </a:r>
            <a:r>
              <a:rPr lang="es-ES" sz="2600" i="1" dirty="0">
                <a:effectLst/>
                <a:latin typeface="Times New Roman" panose="02020603050405020304" pitchFamily="18" charset="0"/>
                <a:ea typeface="Times New Roman" panose="02020603050405020304" pitchFamily="18" charset="0"/>
              </a:rPr>
              <a:t>le</a:t>
            </a:r>
            <a:r>
              <a:rPr lang="es-ES" sz="2600" dirty="0">
                <a:effectLst/>
                <a:latin typeface="Times New Roman" panose="02020603050405020304" pitchFamily="18" charset="0"/>
                <a:ea typeface="Times New Roman" panose="02020603050405020304" pitchFamily="18" charset="0"/>
              </a:rPr>
              <a:t> entregó para que fuera crucificado. Marcos 15:15</a:t>
            </a:r>
            <a:endParaRPr lang="en-US" sz="2600" dirty="0">
              <a:effectLst/>
              <a:latin typeface="Times New Roman" panose="02020603050405020304" pitchFamily="18" charset="0"/>
              <a:ea typeface="Times New Roman" panose="02020603050405020304" pitchFamily="18" charset="0"/>
            </a:endParaRPr>
          </a:p>
          <a:p>
            <a:endParaRPr lang="es-ES" sz="2600" b="0" i="0" dirty="0">
              <a:effectLst/>
              <a:latin typeface="Times New Roman" panose="02020603050405020304" pitchFamily="18" charset="0"/>
            </a:endParaRPr>
          </a:p>
          <a:p>
            <a:r>
              <a:rPr lang="es-ES" sz="2600" b="0" i="0" dirty="0">
                <a:effectLst/>
                <a:latin typeface="Times New Roman" panose="02020603050405020304" pitchFamily="18" charset="0"/>
              </a:rPr>
              <a:t>«Reo es de muerte», dijeron de Jesús los miembros del Sanedrín, y, como no podían ejecutar a nadie, lo llevaron de la casa de Caifás al Pretorio. Pilato no encontraba razones para condenar a Jesús, e incluso trató de liberarlo, pero, ante la presión amenazante del pueblo instigado por sus jefes: «¡Crucifícalo, crucifícalo!», «Si sueltas a ése, no eres amigo del César», pronunció la sentencia que le reclamaban y les entregó a Jesús, después de azotarlo, para que fuera crucificado.</a:t>
            </a:r>
          </a:p>
          <a:p>
            <a:r>
              <a:rPr lang="es-ES" sz="2600" b="0" i="0" dirty="0">
                <a:effectLst/>
                <a:latin typeface="Times New Roman" panose="02020603050405020304" pitchFamily="18" charset="0"/>
              </a:rPr>
              <a:t>Hay muchas maneras de seguir condenando a Jesús a muerte hoy en día. El 17 de julio de 2014, Eric Garner murió en el condado de </a:t>
            </a:r>
            <a:r>
              <a:rPr lang="es-ES" sz="2600" b="0" i="0" dirty="0" err="1">
                <a:effectLst/>
                <a:latin typeface="Times New Roman" panose="02020603050405020304" pitchFamily="18" charset="0"/>
              </a:rPr>
              <a:t>Staten</a:t>
            </a:r>
            <a:r>
              <a:rPr lang="es-ES" sz="2600" b="0" i="0" dirty="0">
                <a:effectLst/>
                <a:latin typeface="Times New Roman" panose="02020603050405020304" pitchFamily="18" charset="0"/>
              </a:rPr>
              <a:t> Island de la ciudad de Nueva York después de que Daniel </a:t>
            </a:r>
            <a:r>
              <a:rPr lang="es-ES" sz="2600" b="0" i="0" dirty="0" err="1">
                <a:effectLst/>
                <a:latin typeface="Times New Roman" panose="02020603050405020304" pitchFamily="18" charset="0"/>
              </a:rPr>
              <a:t>Pantaleo</a:t>
            </a:r>
            <a:r>
              <a:rPr lang="es-ES" sz="2600" b="0" i="0" dirty="0">
                <a:effectLst/>
                <a:latin typeface="Times New Roman" panose="02020603050405020304" pitchFamily="18" charset="0"/>
              </a:rPr>
              <a:t>, un oficial del Departamento de Policía de la ciudad de Nueva York, lo sometió a un estrangulamiento prohibido mientras lo arrestaba. </a:t>
            </a:r>
          </a:p>
          <a:p>
            <a:endParaRPr lang="es-E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164070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5B65-4E2B-448E-985F-0ED0E845B17C}"/>
              </a:ext>
            </a:extLst>
          </p:cNvPr>
          <p:cNvSpPr>
            <a:spLocks noGrp="1"/>
          </p:cNvSpPr>
          <p:nvPr>
            <p:ph type="title"/>
          </p:nvPr>
        </p:nvSpPr>
        <p:spPr>
          <a:xfrm>
            <a:off x="838200" y="365126"/>
            <a:ext cx="10515600" cy="255976"/>
          </a:xfrm>
        </p:spPr>
        <p:txBody>
          <a:bodyPr>
            <a:normAutofit fontScale="90000"/>
          </a:bodyPr>
          <a:lstStyle/>
          <a:p>
            <a:endParaRPr lang="es-PR" dirty="0"/>
          </a:p>
        </p:txBody>
      </p:sp>
      <p:sp>
        <p:nvSpPr>
          <p:cNvPr id="3" name="Content Placeholder 2">
            <a:extLst>
              <a:ext uri="{FF2B5EF4-FFF2-40B4-BE49-F238E27FC236}">
                <a16:creationId xmlns:a16="http://schemas.microsoft.com/office/drawing/2014/main" id="{64F039E1-AF74-4A40-9D13-2983F1F0E11E}"/>
              </a:ext>
            </a:extLst>
          </p:cNvPr>
          <p:cNvSpPr>
            <a:spLocks noGrp="1"/>
          </p:cNvSpPr>
          <p:nvPr>
            <p:ph idx="1"/>
          </p:nvPr>
        </p:nvSpPr>
        <p:spPr>
          <a:xfrm>
            <a:off x="838200" y="914400"/>
            <a:ext cx="10515600" cy="5262563"/>
          </a:xfrm>
        </p:spPr>
        <p:txBody>
          <a:bodyPr>
            <a:normAutofit fontScale="85000" lnSpcReduction="20000"/>
          </a:bodyPr>
          <a:lstStyle/>
          <a:p>
            <a:r>
              <a:rPr lang="es-ES" dirty="0">
                <a:latin typeface="Times New Roman" panose="02020603050405020304" pitchFamily="18" charset="0"/>
                <a:cs typeface="Times New Roman" panose="02020603050405020304" pitchFamily="18" charset="0"/>
              </a:rPr>
              <a:t>El 4 de diciembre de 2014, un gran jurado del condado de Richmond decidió no acusar a </a:t>
            </a:r>
            <a:r>
              <a:rPr lang="es-ES" dirty="0" err="1">
                <a:latin typeface="Times New Roman" panose="02020603050405020304" pitchFamily="18" charset="0"/>
                <a:cs typeface="Times New Roman" panose="02020603050405020304" pitchFamily="18" charset="0"/>
              </a:rPr>
              <a:t>Pantaleo</a:t>
            </a:r>
            <a:r>
              <a:rPr lang="es-ES" dirty="0">
                <a:latin typeface="Times New Roman" panose="02020603050405020304" pitchFamily="18" charset="0"/>
                <a:cs typeface="Times New Roman" panose="02020603050405020304" pitchFamily="18" charset="0"/>
              </a:rPr>
              <a:t>. Esta decisión provocó protestas públicas y mítines, con acusaciones de brutalidad policial formuladas por manifestantes. Para el 28 de diciembre de 2014, se habían realizado al menos 50 manifestaciones en todo el país en respuesta al caso Garner, mientras que cientos de manifestaciones contra la brutalidad policial general contaban a Garner como un punto focal. </a:t>
            </a:r>
          </a:p>
          <a:p>
            <a:endParaRPr lang="es-ES" dirty="0">
              <a:latin typeface="Times New Roman" panose="02020603050405020304" pitchFamily="18" charset="0"/>
              <a:cs typeface="Times New Roman" panose="02020603050405020304" pitchFamily="18" charset="0"/>
            </a:endParaRPr>
          </a:p>
          <a:p>
            <a:r>
              <a:rPr lang="es-ES" dirty="0">
                <a:latin typeface="Times New Roman" panose="02020603050405020304" pitchFamily="18" charset="0"/>
                <a:cs typeface="Times New Roman" panose="02020603050405020304" pitchFamily="18" charset="0"/>
              </a:rPr>
              <a:t>El 13 de julio de 2015, se llegó a un acuerdo extrajudicial, según el cual la Ciudad de Nueva York pagaría a la familia Garner $ 5.9 millones. En 2019, el Departamento de Justicia de EE. UU. Se negó a presentar cargos penales contra </a:t>
            </a:r>
            <a:r>
              <a:rPr lang="es-ES" dirty="0" err="1">
                <a:latin typeface="Times New Roman" panose="02020603050405020304" pitchFamily="18" charset="0"/>
                <a:cs typeface="Times New Roman" panose="02020603050405020304" pitchFamily="18" charset="0"/>
              </a:rPr>
              <a:t>Pantaleo</a:t>
            </a:r>
            <a:r>
              <a:rPr lang="es-ES" dirty="0">
                <a:latin typeface="Times New Roman" panose="02020603050405020304" pitchFamily="18" charset="0"/>
                <a:cs typeface="Times New Roman" panose="02020603050405020304" pitchFamily="18" charset="0"/>
              </a:rPr>
              <a:t> en virtud de las leyes federales de derechos civiles. </a:t>
            </a:r>
          </a:p>
          <a:p>
            <a:endParaRPr lang="es-ES" dirty="0">
              <a:latin typeface="Times New Roman" panose="02020603050405020304" pitchFamily="18" charset="0"/>
              <a:cs typeface="Times New Roman" panose="02020603050405020304" pitchFamily="18" charset="0"/>
            </a:endParaRPr>
          </a:p>
          <a:p>
            <a:r>
              <a:rPr lang="es-ES" dirty="0">
                <a:latin typeface="Times New Roman" panose="02020603050405020304" pitchFamily="18" charset="0"/>
                <a:cs typeface="Times New Roman" panose="02020603050405020304" pitchFamily="18" charset="0"/>
              </a:rPr>
              <a:t>En el verano de 2019 se llevó a cabo una audiencia disciplinaria del Departamento de Policía de Nueva York sobre el trato que </a:t>
            </a:r>
            <a:r>
              <a:rPr lang="es-ES" dirty="0" err="1">
                <a:latin typeface="Times New Roman" panose="02020603050405020304" pitchFamily="18" charset="0"/>
                <a:cs typeface="Times New Roman" panose="02020603050405020304" pitchFamily="18" charset="0"/>
              </a:rPr>
              <a:t>Pantaleo</a:t>
            </a:r>
            <a:r>
              <a:rPr lang="es-ES" dirty="0">
                <a:latin typeface="Times New Roman" panose="02020603050405020304" pitchFamily="18" charset="0"/>
                <a:cs typeface="Times New Roman" panose="02020603050405020304" pitchFamily="18" charset="0"/>
              </a:rPr>
              <a:t> le dio a Garner; el 2 de agosto de 2019, un juez administrativo recomendó la terminación del empleo de </a:t>
            </a:r>
            <a:r>
              <a:rPr lang="es-ES" dirty="0" err="1">
                <a:latin typeface="Times New Roman" panose="02020603050405020304" pitchFamily="18" charset="0"/>
                <a:cs typeface="Times New Roman" panose="02020603050405020304" pitchFamily="18" charset="0"/>
              </a:rPr>
              <a:t>Pantaleo</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Pantaleo</a:t>
            </a:r>
            <a:r>
              <a:rPr lang="es-ES" dirty="0">
                <a:latin typeface="Times New Roman" panose="02020603050405020304" pitchFamily="18" charset="0"/>
                <a:cs typeface="Times New Roman" panose="02020603050405020304" pitchFamily="18" charset="0"/>
              </a:rPr>
              <a:t> fue despedido el 19 de agosto de 2019, más de cinco años después de la muerte de Garner.  </a:t>
            </a:r>
          </a:p>
          <a:p>
            <a:endParaRPr lang="es-PR" dirty="0"/>
          </a:p>
        </p:txBody>
      </p:sp>
    </p:spTree>
    <p:extLst>
      <p:ext uri="{BB962C8B-B14F-4D97-AF65-F5344CB8AC3E}">
        <p14:creationId xmlns:p14="http://schemas.microsoft.com/office/powerpoint/2010/main" val="1105835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1351</Words>
  <Application>Microsoft Office PowerPoint</Application>
  <PresentationFormat>Widescreen</PresentationFormat>
  <Paragraphs>46</Paragraphs>
  <Slides>13</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-apple-system</vt:lpstr>
      <vt:lpstr>Arial</vt:lpstr>
      <vt:lpstr>Calibri</vt:lpstr>
      <vt:lpstr>Calibri Light</vt:lpstr>
      <vt:lpstr>Tahoma</vt:lpstr>
      <vt:lpstr>Times New Roman</vt:lpstr>
      <vt:lpstr>Office Theme</vt:lpstr>
      <vt:lpstr>Caminando con Jesús y con esta tu Iglesia Santa Cruz</vt:lpstr>
      <vt:lpstr>PowerPoint Presentation</vt:lpstr>
      <vt:lpstr>PowerPoint Presentation</vt:lpstr>
      <vt:lpstr>NARRACIÓN DE APERTURA</vt:lpstr>
      <vt:lpstr>PowerPoint Presentation</vt:lpstr>
      <vt:lpstr>PowerPoint Presentation</vt:lpstr>
      <vt:lpstr>1ª Estación: Jesús es Condenado a muerte</vt:lpstr>
      <vt:lpstr>PowerPoint Presentation</vt:lpstr>
      <vt:lpstr>PowerPoint Presentation</vt:lpstr>
      <vt:lpstr>PowerPoint Presentation</vt:lpstr>
      <vt:lpstr>PowerPoint Presentation</vt:lpstr>
      <vt:lpstr>Dame un nuevo corazón</vt:lpstr>
      <vt:lpstr>Oremos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Barrios</dc:creator>
  <cp:lastModifiedBy>Luis Barrios</cp:lastModifiedBy>
  <cp:revision>22</cp:revision>
  <dcterms:created xsi:type="dcterms:W3CDTF">2021-02-24T12:57:41Z</dcterms:created>
  <dcterms:modified xsi:type="dcterms:W3CDTF">2021-02-25T16:19:27Z</dcterms:modified>
</cp:coreProperties>
</file>